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1pPr>
    <a:lvl2pPr marL="0" marR="0" indent="626881"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2pPr>
    <a:lvl3pPr marL="0" marR="0" indent="1253763"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3pPr>
    <a:lvl4pPr marL="0" marR="0" indent="1880645"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4pPr>
    <a:lvl5pPr marL="0" marR="0" indent="2507526"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5pPr>
    <a:lvl6pPr marL="0" marR="0" indent="3134409"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6pPr>
    <a:lvl7pPr marL="0" marR="0" indent="376129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7pPr>
    <a:lvl8pPr marL="0" marR="0" indent="4388172"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8pPr>
    <a:lvl9pPr marL="0" marR="0" indent="5015055"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Unicode MS"/>
          <a:ea typeface="Arial Unicode MS"/>
          <a:cs typeface="Arial Unicode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b="def" i="def"/>
      <a:tcStyle>
        <a:tcBdr/>
        <a:fill>
          <a:solidFill>
            <a:srgbClr val="E6EEE7"/>
          </a:solidFill>
        </a:fill>
      </a:tcStyle>
    </a:band2H>
    <a:firstCol>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Unicode MS"/>
          <a:ea typeface="Arial Unicode MS"/>
          <a:cs typeface="Arial Unicode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b="def" i="def"/>
      <a:tcStyle>
        <a:tcBdr/>
        <a:fill>
          <a:solidFill>
            <a:srgbClr val="EAE7EE"/>
          </a:solidFill>
        </a:fill>
      </a:tcStyle>
    </a:band2H>
    <a:firstCol>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Unicode MS"/>
          <a:ea typeface="Arial Unicode MS"/>
          <a:cs typeface="Arial Unicode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b="def" i="def"/>
      <a:tcStyle>
        <a:tcBdr/>
        <a:fill>
          <a:solidFill>
            <a:srgbClr val="FAE7E7"/>
          </a:solidFill>
        </a:fill>
      </a:tcStyle>
    </a:band2H>
    <a:firstCol>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Unicode MS"/>
          <a:ea typeface="Arial Unicode MS"/>
          <a:cs typeface="Arial Unicode MS"/>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Unicode MS"/>
          <a:ea typeface="Arial Unicode MS"/>
          <a:cs typeface="Arial Unicode MS"/>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Unicode MS"/>
          <a:ea typeface="Arial Unicode MS"/>
          <a:cs typeface="Arial Unicode MS"/>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Unicode MS"/>
          <a:ea typeface="Arial Unicode MS"/>
          <a:cs typeface="Arial Unicode MS"/>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Unicode MS"/>
          <a:ea typeface="Arial Unicode MS"/>
          <a:cs typeface="Arial Unicode MS"/>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Unicode MS"/>
          <a:ea typeface="Arial Unicode MS"/>
          <a:cs typeface="Arial Unicode MS"/>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Unicode MS"/>
          <a:ea typeface="Arial Unicode MS"/>
          <a:cs typeface="Arial Unicode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Unicode MS"/>
          <a:ea typeface="Arial Unicode MS"/>
          <a:cs typeface="Arial Unicode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Unicode MS"/>
          <a:ea typeface="Arial Unicode MS"/>
          <a:cs typeface="Arial Unicode MS"/>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Unicode MS"/>
          <a:ea typeface="Arial Unicode MS"/>
          <a:cs typeface="Arial Unicode MS"/>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p:nvPr>
            <p:ph type="sldImg"/>
          </p:nvPr>
        </p:nvSpPr>
        <p:spPr>
          <a:xfrm>
            <a:off x="1143000" y="685800"/>
            <a:ext cx="4572000" cy="3429000"/>
          </a:xfrm>
          <a:prstGeom prst="rect">
            <a:avLst/>
          </a:prstGeom>
        </p:spPr>
        <p:txBody>
          <a:bodyPr/>
          <a:lstStyle/>
          <a:p>
            <a:pPr/>
          </a:p>
        </p:txBody>
      </p:sp>
      <p:sp>
        <p:nvSpPr>
          <p:cNvPr id="702" name="Shape 7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5" name="Shape 855"/>
          <p:cNvSpPr/>
          <p:nvPr>
            <p:ph type="sldImg"/>
          </p:nvPr>
        </p:nvSpPr>
        <p:spPr>
          <a:prstGeom prst="rect">
            <a:avLst/>
          </a:prstGeom>
        </p:spPr>
        <p:txBody>
          <a:bodyPr/>
          <a:lstStyle/>
          <a:p>
            <a:pPr/>
          </a:p>
        </p:txBody>
      </p:sp>
      <p:sp>
        <p:nvSpPr>
          <p:cNvPr id="856" name="Shape 856"/>
          <p:cNvSpPr/>
          <p:nvPr>
            <p:ph type="body" sz="quarter" idx="1"/>
          </p:nvPr>
        </p:nvSpPr>
        <p:spPr>
          <a:prstGeom prst="rect">
            <a:avLst/>
          </a:prstGeom>
        </p:spPr>
        <p:txBody>
          <a:bodyPr/>
          <a:lstStyle/>
          <a:p>
            <a:pPr/>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8" name="Shape 888"/>
          <p:cNvSpPr/>
          <p:nvPr>
            <p:ph type="sldImg"/>
          </p:nvPr>
        </p:nvSpPr>
        <p:spPr>
          <a:prstGeom prst="rect">
            <a:avLst/>
          </a:prstGeom>
        </p:spPr>
        <p:txBody>
          <a:bodyPr/>
          <a:lstStyle/>
          <a:p>
            <a:pPr/>
          </a:p>
        </p:txBody>
      </p:sp>
      <p:sp>
        <p:nvSpPr>
          <p:cNvPr id="889" name="Shape 889"/>
          <p:cNvSpPr/>
          <p:nvPr>
            <p:ph type="body" sz="quarter" idx="1"/>
          </p:nvPr>
        </p:nvSpPr>
        <p:spPr>
          <a:prstGeom prst="rect">
            <a:avLst/>
          </a:prstGeom>
        </p:spPr>
        <p:txBody>
          <a:bodyPr/>
          <a:lstStyle/>
          <a:p>
            <a:pPr/>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3" name="Shape 903"/>
          <p:cNvSpPr/>
          <p:nvPr>
            <p:ph type="sldImg"/>
          </p:nvPr>
        </p:nvSpPr>
        <p:spPr>
          <a:prstGeom prst="rect">
            <a:avLst/>
          </a:prstGeom>
        </p:spPr>
        <p:txBody>
          <a:bodyPr/>
          <a:lstStyle/>
          <a:p>
            <a:pPr/>
          </a:p>
        </p:txBody>
      </p:sp>
      <p:sp>
        <p:nvSpPr>
          <p:cNvPr id="904" name="Shape 904"/>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lvl="1" marL="628561" indent="-171450">
              <a:buSzPct val="100000"/>
              <a:buFont typeface="Arial"/>
              <a:buChar char="•"/>
            </a:pPr>
            <a:r>
              <a:t>API Portal with design details for APIs </a:t>
            </a:r>
          </a:p>
          <a:p>
            <a:pPr lvl="1" marL="628561" indent="-171450">
              <a:buSzPct val="100000"/>
              <a:buFont typeface="Arial"/>
              <a:buChar char="•"/>
            </a:pPr>
            <a:r>
              <a:t>Postman example call with returned details about artist</a:t>
            </a:r>
          </a:p>
          <a:p>
            <a:pPr marL="171450" indent="-171450">
              <a:buSzPct val="100000"/>
              <a:buFont typeface="Arial"/>
              <a:buChar char="•"/>
            </a:pPr>
            <a:r>
              <a:t>Demo</a:t>
            </a:r>
          </a:p>
          <a:p>
            <a:pPr lvl="1" marL="628561" indent="-171450">
              <a:buSzPct val="100000"/>
              <a:buFont typeface="Arial"/>
              <a:buChar char="•"/>
            </a:pPr>
            <a:r>
              <a:t>Show an API in API CS ; </a:t>
            </a:r>
          </a:p>
          <a:p>
            <a:pPr lvl="1" marL="62856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7" name="Shape 1027"/>
          <p:cNvSpPr/>
          <p:nvPr>
            <p:ph type="sldImg"/>
          </p:nvPr>
        </p:nvSpPr>
        <p:spPr>
          <a:prstGeom prst="rect">
            <a:avLst/>
          </a:prstGeom>
        </p:spPr>
        <p:txBody>
          <a:bodyPr/>
          <a:lstStyle/>
          <a:p>
            <a:pPr/>
          </a:p>
        </p:txBody>
      </p:sp>
      <p:sp>
        <p:nvSpPr>
          <p:cNvPr id="1028" name="Shape 1028"/>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lvl="1" marL="62856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lvl="1" marL="914310"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2" name="Shape 1092"/>
          <p:cNvSpPr/>
          <p:nvPr>
            <p:ph type="sldImg"/>
          </p:nvPr>
        </p:nvSpPr>
        <p:spPr>
          <a:prstGeom prst="rect">
            <a:avLst/>
          </a:prstGeom>
        </p:spPr>
        <p:txBody>
          <a:bodyPr/>
          <a:lstStyle/>
          <a:p>
            <a:pPr/>
          </a:p>
        </p:txBody>
      </p:sp>
      <p:sp>
        <p:nvSpPr>
          <p:cNvPr id="1093" name="Shape 1093"/>
          <p:cNvSpPr/>
          <p:nvPr>
            <p:ph type="body" sz="quarter" idx="1"/>
          </p:nvPr>
        </p:nvSpPr>
        <p:spPr>
          <a:prstGeom prst="rect">
            <a:avLst/>
          </a:prstGeom>
        </p:spPr>
        <p:txBody>
          <a:bodyPr/>
          <a:lstStyle/>
          <a:p>
            <a:pPr/>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7" name="Shape 1097"/>
          <p:cNvSpPr/>
          <p:nvPr>
            <p:ph type="sldImg"/>
          </p:nvPr>
        </p:nvSpPr>
        <p:spPr>
          <a:prstGeom prst="rect">
            <a:avLst/>
          </a:prstGeom>
        </p:spPr>
        <p:txBody>
          <a:bodyPr/>
          <a:lstStyle/>
          <a:p>
            <a:pPr/>
          </a:p>
        </p:txBody>
      </p:sp>
      <p:sp>
        <p:nvSpPr>
          <p:cNvPr id="1098" name="Shape 1098"/>
          <p:cNvSpPr/>
          <p:nvPr>
            <p:ph type="body" sz="quarter" idx="1"/>
          </p:nvPr>
        </p:nvSpPr>
        <p:spPr>
          <a:prstGeom prst="rect">
            <a:avLst/>
          </a:prstGeom>
        </p:spPr>
        <p:txBody>
          <a:bodyPr/>
          <a:lstStyle/>
          <a:p>
            <a:pPr/>
            <a:r>
              <a:t>From the Ops perspective: demonstrate in OMC APM &amp; Log Analytics how the user requests to for example the Portal can be tracked, all the way down to the underlying code executed on one of several cloud services (ACC, SOA CS, JCS, …)</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HALLO WIT">
    <p:bg>
      <p:bgPr>
        <a:solidFill>
          <a:srgbClr val="FFFFFF"/>
        </a:solidFill>
      </p:bgPr>
    </p:bg>
    <p:spTree>
      <p:nvGrpSpPr>
        <p:cNvPr id="1" name=""/>
        <p:cNvGrpSpPr/>
        <p:nvPr/>
      </p:nvGrpSpPr>
      <p:grpSpPr>
        <a:xfrm>
          <a:off x="0" y="0"/>
          <a:ext cx="0" cy="0"/>
          <a:chOff x="0" y="0"/>
          <a:chExt cx="0" cy="0"/>
        </a:xfrm>
      </p:grpSpPr>
      <p:sp>
        <p:nvSpPr>
          <p:cNvPr id="11" name="Title Text"/>
          <p:cNvSpPr txBox="1"/>
          <p:nvPr>
            <p:ph type="title"/>
          </p:nvPr>
        </p:nvSpPr>
        <p:spPr>
          <a:xfrm>
            <a:off x="1192143" y="2571563"/>
            <a:ext cx="14955979" cy="1290588"/>
          </a:xfrm>
          <a:prstGeom prst="rect">
            <a:avLst/>
          </a:prstGeom>
        </p:spPr>
        <p:txBody>
          <a:bodyPr/>
          <a:lstStyle>
            <a:lvl1pPr algn="ctr">
              <a:defRPr sz="9500"/>
            </a:lvl1pPr>
          </a:lstStyle>
          <a:p>
            <a:pPr/>
            <a:r>
              <a:t>Title Text</a:t>
            </a:r>
          </a:p>
        </p:txBody>
      </p:sp>
      <p:sp>
        <p:nvSpPr>
          <p:cNvPr id="12" name="Body Level One…"/>
          <p:cNvSpPr txBox="1"/>
          <p:nvPr>
            <p:ph type="body" sz="half" idx="1"/>
          </p:nvPr>
        </p:nvSpPr>
        <p:spPr>
          <a:xfrm>
            <a:off x="1192143" y="3886217"/>
            <a:ext cx="14955979" cy="2707096"/>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1_3 MEDEDELINGEN">
    <p:bg>
      <p:bgPr>
        <a:solidFill>
          <a:schemeClr val="accent5"/>
        </a:solidFill>
      </p:bgPr>
    </p:bg>
    <p:spTree>
      <p:nvGrpSpPr>
        <p:cNvPr id="1" name=""/>
        <p:cNvGrpSpPr/>
        <p:nvPr/>
      </p:nvGrpSpPr>
      <p:grpSpPr>
        <a:xfrm>
          <a:off x="0" y="0"/>
          <a:ext cx="0" cy="0"/>
          <a:chOff x="0" y="0"/>
          <a:chExt cx="0" cy="0"/>
        </a:xfrm>
      </p:grpSpPr>
      <p:sp>
        <p:nvSpPr>
          <p:cNvPr id="8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8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91" name="Group 5"/>
          <p:cNvGrpSpPr/>
          <p:nvPr/>
        </p:nvGrpSpPr>
        <p:grpSpPr>
          <a:xfrm>
            <a:off x="2136636" y="3477197"/>
            <a:ext cx="1472679" cy="1035447"/>
            <a:chOff x="0" y="0"/>
            <a:chExt cx="1472677" cy="1035446"/>
          </a:xfrm>
        </p:grpSpPr>
        <p:sp>
          <p:nvSpPr>
            <p:cNvPr id="8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9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95" name="Group 14"/>
          <p:cNvGrpSpPr/>
          <p:nvPr/>
        </p:nvGrpSpPr>
        <p:grpSpPr>
          <a:xfrm>
            <a:off x="7922993" y="3477195"/>
            <a:ext cx="1472678" cy="1035447"/>
            <a:chOff x="0" y="0"/>
            <a:chExt cx="1472677" cy="1035446"/>
          </a:xfrm>
        </p:grpSpPr>
        <p:sp>
          <p:nvSpPr>
            <p:cNvPr id="9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98" name="Group 20"/>
          <p:cNvGrpSpPr/>
          <p:nvPr/>
        </p:nvGrpSpPr>
        <p:grpSpPr>
          <a:xfrm>
            <a:off x="13501541" y="3477195"/>
            <a:ext cx="1472678" cy="1035447"/>
            <a:chOff x="0" y="0"/>
            <a:chExt cx="1472677" cy="1035446"/>
          </a:xfrm>
        </p:grpSpPr>
        <p:sp>
          <p:nvSpPr>
            <p:cNvPr id="9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9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3 MEDEDELINGEN">
    <p:bg>
      <p:bgPr>
        <a:solidFill>
          <a:schemeClr val="accent6"/>
        </a:solidFill>
      </p:bgPr>
    </p:bg>
    <p:spTree>
      <p:nvGrpSpPr>
        <p:cNvPr id="1" name=""/>
        <p:cNvGrpSpPr/>
        <p:nvPr/>
      </p:nvGrpSpPr>
      <p:grpSpPr>
        <a:xfrm>
          <a:off x="0" y="0"/>
          <a:ext cx="0" cy="0"/>
          <a:chOff x="0" y="0"/>
          <a:chExt cx="0" cy="0"/>
        </a:xfrm>
      </p:grpSpPr>
      <p:sp>
        <p:nvSpPr>
          <p:cNvPr id="10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10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111" name="Group 5"/>
          <p:cNvGrpSpPr/>
          <p:nvPr/>
        </p:nvGrpSpPr>
        <p:grpSpPr>
          <a:xfrm>
            <a:off x="2136636" y="3477197"/>
            <a:ext cx="1472679" cy="1035447"/>
            <a:chOff x="0" y="0"/>
            <a:chExt cx="1472677" cy="1035446"/>
          </a:xfrm>
        </p:grpSpPr>
        <p:sp>
          <p:nvSpPr>
            <p:cNvPr id="10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1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115" name="Group 14"/>
          <p:cNvGrpSpPr/>
          <p:nvPr/>
        </p:nvGrpSpPr>
        <p:grpSpPr>
          <a:xfrm>
            <a:off x="7922993" y="3477195"/>
            <a:ext cx="1472678" cy="1035447"/>
            <a:chOff x="0" y="0"/>
            <a:chExt cx="1472677" cy="1035446"/>
          </a:xfrm>
        </p:grpSpPr>
        <p:sp>
          <p:nvSpPr>
            <p:cNvPr id="11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18" name="Group 20"/>
          <p:cNvGrpSpPr/>
          <p:nvPr/>
        </p:nvGrpSpPr>
        <p:grpSpPr>
          <a:xfrm>
            <a:off x="13501541" y="3477195"/>
            <a:ext cx="1472678" cy="1035447"/>
            <a:chOff x="0" y="0"/>
            <a:chExt cx="1472677" cy="1035446"/>
          </a:xfrm>
        </p:grpSpPr>
        <p:sp>
          <p:nvSpPr>
            <p:cNvPr id="11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1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2_3 MEDEDELINGEN">
    <p:bg>
      <p:bgPr>
        <a:solidFill>
          <a:schemeClr val="accent4"/>
        </a:solidFill>
      </p:bgPr>
    </p:bg>
    <p:spTree>
      <p:nvGrpSpPr>
        <p:cNvPr id="1" name=""/>
        <p:cNvGrpSpPr/>
        <p:nvPr/>
      </p:nvGrpSpPr>
      <p:grpSpPr>
        <a:xfrm>
          <a:off x="0" y="0"/>
          <a:ext cx="0" cy="0"/>
          <a:chOff x="0" y="0"/>
          <a:chExt cx="0" cy="0"/>
        </a:xfrm>
      </p:grpSpPr>
      <p:sp>
        <p:nvSpPr>
          <p:cNvPr id="12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12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131" name="Group 5"/>
          <p:cNvGrpSpPr/>
          <p:nvPr/>
        </p:nvGrpSpPr>
        <p:grpSpPr>
          <a:xfrm>
            <a:off x="2136636" y="3477197"/>
            <a:ext cx="1472679" cy="1035447"/>
            <a:chOff x="0" y="0"/>
            <a:chExt cx="1472677" cy="1035446"/>
          </a:xfrm>
        </p:grpSpPr>
        <p:sp>
          <p:nvSpPr>
            <p:cNvPr id="12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3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135" name="Group 14"/>
          <p:cNvGrpSpPr/>
          <p:nvPr/>
        </p:nvGrpSpPr>
        <p:grpSpPr>
          <a:xfrm>
            <a:off x="7922993" y="3477195"/>
            <a:ext cx="1472678" cy="1035447"/>
            <a:chOff x="0" y="0"/>
            <a:chExt cx="1472677" cy="1035446"/>
          </a:xfrm>
        </p:grpSpPr>
        <p:sp>
          <p:nvSpPr>
            <p:cNvPr id="13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38" name="Group 20"/>
          <p:cNvGrpSpPr/>
          <p:nvPr/>
        </p:nvGrpSpPr>
        <p:grpSpPr>
          <a:xfrm>
            <a:off x="13501541" y="3477195"/>
            <a:ext cx="1472678" cy="1035447"/>
            <a:chOff x="0" y="0"/>
            <a:chExt cx="1472677" cy="1035446"/>
          </a:xfrm>
        </p:grpSpPr>
        <p:sp>
          <p:nvSpPr>
            <p:cNvPr id="13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3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3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3_3 MEDEDELINGEN">
    <p:bg>
      <p:bgPr>
        <a:solidFill>
          <a:schemeClr val="accent3"/>
        </a:solidFill>
      </p:bgPr>
    </p:bg>
    <p:spTree>
      <p:nvGrpSpPr>
        <p:cNvPr id="1" name=""/>
        <p:cNvGrpSpPr/>
        <p:nvPr/>
      </p:nvGrpSpPr>
      <p:grpSpPr>
        <a:xfrm>
          <a:off x="0" y="0"/>
          <a:ext cx="0" cy="0"/>
          <a:chOff x="0" y="0"/>
          <a:chExt cx="0" cy="0"/>
        </a:xfrm>
      </p:grpSpPr>
      <p:sp>
        <p:nvSpPr>
          <p:cNvPr id="14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14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151" name="Group 5"/>
          <p:cNvGrpSpPr/>
          <p:nvPr/>
        </p:nvGrpSpPr>
        <p:grpSpPr>
          <a:xfrm>
            <a:off x="2136636" y="3477197"/>
            <a:ext cx="1472679" cy="1035447"/>
            <a:chOff x="0" y="0"/>
            <a:chExt cx="1472677" cy="1035446"/>
          </a:xfrm>
        </p:grpSpPr>
        <p:sp>
          <p:nvSpPr>
            <p:cNvPr id="14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5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155" name="Group 14"/>
          <p:cNvGrpSpPr/>
          <p:nvPr/>
        </p:nvGrpSpPr>
        <p:grpSpPr>
          <a:xfrm>
            <a:off x="7922993" y="3477195"/>
            <a:ext cx="1472678" cy="1035447"/>
            <a:chOff x="0" y="0"/>
            <a:chExt cx="1472677" cy="1035446"/>
          </a:xfrm>
        </p:grpSpPr>
        <p:sp>
          <p:nvSpPr>
            <p:cNvPr id="15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58" name="Group 20"/>
          <p:cNvGrpSpPr/>
          <p:nvPr/>
        </p:nvGrpSpPr>
        <p:grpSpPr>
          <a:xfrm>
            <a:off x="13501541" y="3477195"/>
            <a:ext cx="1472678" cy="1035447"/>
            <a:chOff x="0" y="0"/>
            <a:chExt cx="1472677" cy="1035446"/>
          </a:xfrm>
        </p:grpSpPr>
        <p:sp>
          <p:nvSpPr>
            <p:cNvPr id="15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5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4_3 MEDEDELINGEN">
    <p:bg>
      <p:bgPr>
        <a:solidFill>
          <a:schemeClr val="accent2"/>
        </a:solidFill>
      </p:bgPr>
    </p:bg>
    <p:spTree>
      <p:nvGrpSpPr>
        <p:cNvPr id="1" name=""/>
        <p:cNvGrpSpPr/>
        <p:nvPr/>
      </p:nvGrpSpPr>
      <p:grpSpPr>
        <a:xfrm>
          <a:off x="0" y="0"/>
          <a:ext cx="0" cy="0"/>
          <a:chOff x="0" y="0"/>
          <a:chExt cx="0" cy="0"/>
        </a:xfrm>
      </p:grpSpPr>
      <p:sp>
        <p:nvSpPr>
          <p:cNvPr id="16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16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171" name="Group 5"/>
          <p:cNvGrpSpPr/>
          <p:nvPr/>
        </p:nvGrpSpPr>
        <p:grpSpPr>
          <a:xfrm>
            <a:off x="2136636" y="3477197"/>
            <a:ext cx="1472679" cy="1035447"/>
            <a:chOff x="0" y="0"/>
            <a:chExt cx="1472677" cy="1035446"/>
          </a:xfrm>
        </p:grpSpPr>
        <p:sp>
          <p:nvSpPr>
            <p:cNvPr id="16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7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175" name="Group 14"/>
          <p:cNvGrpSpPr/>
          <p:nvPr/>
        </p:nvGrpSpPr>
        <p:grpSpPr>
          <a:xfrm>
            <a:off x="7922993" y="3477195"/>
            <a:ext cx="1472678" cy="1035447"/>
            <a:chOff x="0" y="0"/>
            <a:chExt cx="1472677" cy="1035446"/>
          </a:xfrm>
        </p:grpSpPr>
        <p:sp>
          <p:nvSpPr>
            <p:cNvPr id="17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78" name="Group 20"/>
          <p:cNvGrpSpPr/>
          <p:nvPr/>
        </p:nvGrpSpPr>
        <p:grpSpPr>
          <a:xfrm>
            <a:off x="13501541" y="3477195"/>
            <a:ext cx="1472678" cy="1035447"/>
            <a:chOff x="0" y="0"/>
            <a:chExt cx="1472677" cy="1035446"/>
          </a:xfrm>
        </p:grpSpPr>
        <p:sp>
          <p:nvSpPr>
            <p:cNvPr id="17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7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5_3 MEDEDELINGEN">
    <p:bg>
      <p:bgPr>
        <a:solidFill>
          <a:schemeClr val="accent1"/>
        </a:solidFill>
      </p:bgPr>
    </p:bg>
    <p:spTree>
      <p:nvGrpSpPr>
        <p:cNvPr id="1" name=""/>
        <p:cNvGrpSpPr/>
        <p:nvPr/>
      </p:nvGrpSpPr>
      <p:grpSpPr>
        <a:xfrm>
          <a:off x="0" y="0"/>
          <a:ext cx="0" cy="0"/>
          <a:chOff x="0" y="0"/>
          <a:chExt cx="0" cy="0"/>
        </a:xfrm>
      </p:grpSpPr>
      <p:sp>
        <p:nvSpPr>
          <p:cNvPr id="18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18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191" name="Group 5"/>
          <p:cNvGrpSpPr/>
          <p:nvPr/>
        </p:nvGrpSpPr>
        <p:grpSpPr>
          <a:xfrm>
            <a:off x="2136636" y="3477197"/>
            <a:ext cx="1472679" cy="1035447"/>
            <a:chOff x="0" y="0"/>
            <a:chExt cx="1472677" cy="1035446"/>
          </a:xfrm>
        </p:grpSpPr>
        <p:sp>
          <p:nvSpPr>
            <p:cNvPr id="18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9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9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195" name="Group 14"/>
          <p:cNvGrpSpPr/>
          <p:nvPr/>
        </p:nvGrpSpPr>
        <p:grpSpPr>
          <a:xfrm>
            <a:off x="7922993" y="3477195"/>
            <a:ext cx="1472678" cy="1035447"/>
            <a:chOff x="0" y="0"/>
            <a:chExt cx="1472677" cy="1035446"/>
          </a:xfrm>
        </p:grpSpPr>
        <p:sp>
          <p:nvSpPr>
            <p:cNvPr id="19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9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98" name="Group 20"/>
          <p:cNvGrpSpPr/>
          <p:nvPr/>
        </p:nvGrpSpPr>
        <p:grpSpPr>
          <a:xfrm>
            <a:off x="13501541" y="3477195"/>
            <a:ext cx="1472678" cy="1035447"/>
            <a:chOff x="0" y="0"/>
            <a:chExt cx="1472677" cy="1035446"/>
          </a:xfrm>
        </p:grpSpPr>
        <p:sp>
          <p:nvSpPr>
            <p:cNvPr id="19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19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6_3 MEDEDELINGEN">
    <p:bg>
      <p:bgPr>
        <a:solidFill>
          <a:srgbClr val="00A9C7"/>
        </a:solidFill>
      </p:bgPr>
    </p:bg>
    <p:spTree>
      <p:nvGrpSpPr>
        <p:cNvPr id="1" name=""/>
        <p:cNvGrpSpPr/>
        <p:nvPr/>
      </p:nvGrpSpPr>
      <p:grpSpPr>
        <a:xfrm>
          <a:off x="0" y="0"/>
          <a:ext cx="0" cy="0"/>
          <a:chOff x="0" y="0"/>
          <a:chExt cx="0" cy="0"/>
        </a:xfrm>
      </p:grpSpPr>
      <p:sp>
        <p:nvSpPr>
          <p:cNvPr id="206" name="Body Level One…"/>
          <p:cNvSpPr txBox="1"/>
          <p:nvPr>
            <p:ph type="body" sz="quarter" idx="1"/>
          </p:nvPr>
        </p:nvSpPr>
        <p:spPr>
          <a:xfrm>
            <a:off x="892842" y="4756913"/>
            <a:ext cx="4374665"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7" name="Text Placeholder 2"/>
          <p:cNvSpPr/>
          <p:nvPr>
            <p:ph type="body" sz="quarter" idx="13"/>
          </p:nvPr>
        </p:nvSpPr>
        <p:spPr>
          <a:xfrm>
            <a:off x="6471999" y="4756906"/>
            <a:ext cx="4374665" cy="3925775"/>
          </a:xfrm>
          <a:prstGeom prst="rect">
            <a:avLst/>
          </a:prstGeom>
        </p:spPr>
        <p:txBody>
          <a:bodyPr/>
          <a:lstStyle/>
          <a:p>
            <a:pPr marL="0" indent="0" algn="ctr">
              <a:lnSpc>
                <a:spcPct val="120000"/>
              </a:lnSpc>
              <a:buSzTx/>
              <a:buFontTx/>
              <a:buNone/>
              <a:defRPr sz="3100">
                <a:solidFill>
                  <a:srgbClr val="FFFFFF"/>
                </a:solidFill>
              </a:defRPr>
            </a:pPr>
          </a:p>
        </p:txBody>
      </p:sp>
      <p:sp>
        <p:nvSpPr>
          <p:cNvPr id="208" name="Text Placeholder 2"/>
          <p:cNvSpPr/>
          <p:nvPr>
            <p:ph type="body" sz="quarter" idx="14"/>
          </p:nvPr>
        </p:nvSpPr>
        <p:spPr>
          <a:xfrm>
            <a:off x="12050546" y="4764929"/>
            <a:ext cx="4374665"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11" name="Group 5"/>
          <p:cNvGrpSpPr/>
          <p:nvPr/>
        </p:nvGrpSpPr>
        <p:grpSpPr>
          <a:xfrm>
            <a:off x="2136636" y="3477197"/>
            <a:ext cx="1472679" cy="1035447"/>
            <a:chOff x="0" y="0"/>
            <a:chExt cx="1472677" cy="1035446"/>
          </a:xfrm>
        </p:grpSpPr>
        <p:sp>
          <p:nvSpPr>
            <p:cNvPr id="209" name="Oval 3"/>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0" name="TextBox 4"/>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21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grpSp>
        <p:nvGrpSpPr>
          <p:cNvPr id="215" name="Group 14"/>
          <p:cNvGrpSpPr/>
          <p:nvPr/>
        </p:nvGrpSpPr>
        <p:grpSpPr>
          <a:xfrm>
            <a:off x="7922993" y="3477195"/>
            <a:ext cx="1472678" cy="1035447"/>
            <a:chOff x="0" y="0"/>
            <a:chExt cx="1472677" cy="1035446"/>
          </a:xfrm>
        </p:grpSpPr>
        <p:sp>
          <p:nvSpPr>
            <p:cNvPr id="213" name="Oval 15"/>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4" name="TextBox 17"/>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218" name="Group 20"/>
          <p:cNvGrpSpPr/>
          <p:nvPr/>
        </p:nvGrpSpPr>
        <p:grpSpPr>
          <a:xfrm>
            <a:off x="13501541" y="3477195"/>
            <a:ext cx="1472678" cy="1035447"/>
            <a:chOff x="0" y="0"/>
            <a:chExt cx="1472677" cy="1035446"/>
          </a:xfrm>
        </p:grpSpPr>
        <p:sp>
          <p:nvSpPr>
            <p:cNvPr id="216" name="Oval 2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17" name="TextBox 2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2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_2 MEDEDELINGEN">
    <p:bg>
      <p:bgPr>
        <a:solidFill>
          <a:schemeClr val="accent5"/>
        </a:solidFill>
      </p:bgPr>
    </p:bg>
    <p:spTree>
      <p:nvGrpSpPr>
        <p:cNvPr id="1" name=""/>
        <p:cNvGrpSpPr/>
        <p:nvPr/>
      </p:nvGrpSpPr>
      <p:grpSpPr>
        <a:xfrm>
          <a:off x="0" y="0"/>
          <a:ext cx="0" cy="0"/>
          <a:chOff x="0" y="0"/>
          <a:chExt cx="0" cy="0"/>
        </a:xfrm>
      </p:grpSpPr>
      <p:sp>
        <p:nvSpPr>
          <p:cNvPr id="226"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227"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8"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31" name="Group 10"/>
          <p:cNvGrpSpPr/>
          <p:nvPr/>
        </p:nvGrpSpPr>
        <p:grpSpPr>
          <a:xfrm>
            <a:off x="3671275" y="3490638"/>
            <a:ext cx="1472678" cy="1035447"/>
            <a:chOff x="0" y="0"/>
            <a:chExt cx="1472677" cy="1035446"/>
          </a:xfrm>
        </p:grpSpPr>
        <p:sp>
          <p:nvSpPr>
            <p:cNvPr id="229"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0"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34" name="Group 13"/>
          <p:cNvGrpSpPr/>
          <p:nvPr/>
        </p:nvGrpSpPr>
        <p:grpSpPr>
          <a:xfrm>
            <a:off x="12173797" y="3490640"/>
            <a:ext cx="1472678" cy="1035447"/>
            <a:chOff x="0" y="0"/>
            <a:chExt cx="1472677" cy="1035446"/>
          </a:xfrm>
        </p:grpSpPr>
        <p:sp>
          <p:nvSpPr>
            <p:cNvPr id="232"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33"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2 MEDEDELINGEN">
    <p:bg>
      <p:bgPr>
        <a:solidFill>
          <a:schemeClr val="accent6"/>
        </a:solidFill>
      </p:bgPr>
    </p:bg>
    <p:spTree>
      <p:nvGrpSpPr>
        <p:cNvPr id="1" name=""/>
        <p:cNvGrpSpPr/>
        <p:nvPr/>
      </p:nvGrpSpPr>
      <p:grpSpPr>
        <a:xfrm>
          <a:off x="0" y="0"/>
          <a:ext cx="0" cy="0"/>
          <a:chOff x="0" y="0"/>
          <a:chExt cx="0" cy="0"/>
        </a:xfrm>
      </p:grpSpPr>
      <p:sp>
        <p:nvSpPr>
          <p:cNvPr id="24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243"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4"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47" name="Group 10"/>
          <p:cNvGrpSpPr/>
          <p:nvPr/>
        </p:nvGrpSpPr>
        <p:grpSpPr>
          <a:xfrm>
            <a:off x="3671275" y="3490638"/>
            <a:ext cx="1472678" cy="1035447"/>
            <a:chOff x="0" y="0"/>
            <a:chExt cx="1472677" cy="1035446"/>
          </a:xfrm>
        </p:grpSpPr>
        <p:sp>
          <p:nvSpPr>
            <p:cNvPr id="245"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6"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50" name="Group 13"/>
          <p:cNvGrpSpPr/>
          <p:nvPr/>
        </p:nvGrpSpPr>
        <p:grpSpPr>
          <a:xfrm>
            <a:off x="12173797" y="3490640"/>
            <a:ext cx="1472678" cy="1035447"/>
            <a:chOff x="0" y="0"/>
            <a:chExt cx="1472677" cy="1035446"/>
          </a:xfrm>
        </p:grpSpPr>
        <p:sp>
          <p:nvSpPr>
            <p:cNvPr id="248"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49"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2_2 MEDEDELINGEN">
    <p:bg>
      <p:bgPr>
        <a:solidFill>
          <a:schemeClr val="accent4"/>
        </a:solidFill>
      </p:bgPr>
    </p:bg>
    <p:spTree>
      <p:nvGrpSpPr>
        <p:cNvPr id="1" name=""/>
        <p:cNvGrpSpPr/>
        <p:nvPr/>
      </p:nvGrpSpPr>
      <p:grpSpPr>
        <a:xfrm>
          <a:off x="0" y="0"/>
          <a:ext cx="0" cy="0"/>
          <a:chOff x="0" y="0"/>
          <a:chExt cx="0" cy="0"/>
        </a:xfrm>
      </p:grpSpPr>
      <p:sp>
        <p:nvSpPr>
          <p:cNvPr id="258"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259"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0"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63" name="Group 10"/>
          <p:cNvGrpSpPr/>
          <p:nvPr/>
        </p:nvGrpSpPr>
        <p:grpSpPr>
          <a:xfrm>
            <a:off x="3671275" y="3490638"/>
            <a:ext cx="1472678" cy="1035447"/>
            <a:chOff x="0" y="0"/>
            <a:chExt cx="1472677" cy="1035446"/>
          </a:xfrm>
        </p:grpSpPr>
        <p:sp>
          <p:nvSpPr>
            <p:cNvPr id="261"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2"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66" name="Group 13"/>
          <p:cNvGrpSpPr/>
          <p:nvPr/>
        </p:nvGrpSpPr>
        <p:grpSpPr>
          <a:xfrm>
            <a:off x="12173797" y="3490640"/>
            <a:ext cx="1472678" cy="1035447"/>
            <a:chOff x="0" y="0"/>
            <a:chExt cx="1472677" cy="1035446"/>
          </a:xfrm>
        </p:grpSpPr>
        <p:sp>
          <p:nvSpPr>
            <p:cNvPr id="264"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65"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AGENDA BLOKKE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Title Text"/>
          <p:cNvSpPr txBox="1"/>
          <p:nvPr>
            <p:ph type="title"/>
          </p:nvPr>
        </p:nvSpPr>
        <p:spPr>
          <a:xfrm>
            <a:off x="977769" y="843460"/>
            <a:ext cx="14955978" cy="1450561"/>
          </a:xfrm>
          <a:prstGeom prst="rect">
            <a:avLst/>
          </a:prstGeom>
        </p:spPr>
        <p:txBody>
          <a:bodyPr anchor="t"/>
          <a:lstStyle>
            <a:lvl1pPr>
              <a:defRPr sz="6500">
                <a:solidFill>
                  <a:srgbClr val="FFFFFF"/>
                </a:solidFill>
              </a:defRPr>
            </a:lvl1pPr>
          </a:lstStyle>
          <a:p>
            <a:pPr/>
            <a:r>
              <a:t>Title Text</a:t>
            </a:r>
          </a:p>
        </p:txBody>
      </p:sp>
      <p:sp>
        <p:nvSpPr>
          <p:cNvPr id="21" name="Body Level One…"/>
          <p:cNvSpPr txBox="1"/>
          <p:nvPr>
            <p:ph type="body" sz="quarter" idx="1"/>
          </p:nvPr>
        </p:nvSpPr>
        <p:spPr>
          <a:xfrm>
            <a:off x="205345" y="2842739"/>
            <a:ext cx="5293347" cy="1825284"/>
          </a:xfrm>
          <a:prstGeom prst="rect">
            <a:avLst/>
          </a:prstGeom>
        </p:spPr>
        <p:txBody>
          <a:bodyPr/>
          <a:lstStyle>
            <a:lvl1pPr marL="0" indent="0">
              <a:buSzTx/>
              <a:buFontTx/>
              <a:buNone/>
              <a:defRPr b="1" cap="all" sz="3100">
                <a:solidFill>
                  <a:srgbClr val="FFFFFF"/>
                </a:solidFill>
              </a:defRPr>
            </a:lvl1pPr>
            <a:lvl2pPr marL="0" indent="609489">
              <a:buSzTx/>
              <a:buFontTx/>
              <a:buNone/>
              <a:defRPr b="1" cap="all" sz="3100">
                <a:solidFill>
                  <a:srgbClr val="FFFFFF"/>
                </a:solidFill>
              </a:defRPr>
            </a:lvl2pPr>
            <a:lvl3pPr marL="0" indent="1218978">
              <a:buSzTx/>
              <a:buFontTx/>
              <a:buNone/>
              <a:defRPr b="1" cap="all" sz="3100">
                <a:solidFill>
                  <a:srgbClr val="FFFFFF"/>
                </a:solidFill>
              </a:defRPr>
            </a:lvl3pPr>
            <a:lvl4pPr marL="0" indent="1828467">
              <a:buSzTx/>
              <a:buFontTx/>
              <a:buNone/>
              <a:defRPr b="1" cap="all" sz="3100">
                <a:solidFill>
                  <a:srgbClr val="FFFFFF"/>
                </a:solidFill>
              </a:defRPr>
            </a:lvl4pPr>
            <a:lvl5pPr>
              <a:buFontTx/>
              <a:defRPr b="1" cap="all"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Text Placeholder 2"/>
          <p:cNvSpPr/>
          <p:nvPr>
            <p:ph type="body" sz="quarter" idx="13"/>
          </p:nvPr>
        </p:nvSpPr>
        <p:spPr>
          <a:xfrm>
            <a:off x="6012658" y="2842739"/>
            <a:ext cx="5293347" cy="1825284"/>
          </a:xfrm>
          <a:prstGeom prst="rect">
            <a:avLst/>
          </a:prstGeom>
        </p:spPr>
        <p:txBody>
          <a:bodyPr/>
          <a:lstStyle/>
          <a:p>
            <a:pPr marL="0" indent="0">
              <a:buSzTx/>
              <a:buFontTx/>
              <a:buNone/>
              <a:defRPr b="1" cap="all" sz="3100">
                <a:solidFill>
                  <a:srgbClr val="FFFFFF"/>
                </a:solidFill>
              </a:defRPr>
            </a:pPr>
          </a:p>
        </p:txBody>
      </p:sp>
      <p:sp>
        <p:nvSpPr>
          <p:cNvPr id="23" name="Text Placeholder 2"/>
          <p:cNvSpPr/>
          <p:nvPr>
            <p:ph type="body" sz="quarter" idx="14"/>
          </p:nvPr>
        </p:nvSpPr>
        <p:spPr>
          <a:xfrm>
            <a:off x="11819367" y="2850758"/>
            <a:ext cx="5293346" cy="1825284"/>
          </a:xfrm>
          <a:prstGeom prst="rect">
            <a:avLst/>
          </a:prstGeom>
        </p:spPr>
        <p:txBody>
          <a:bodyPr/>
          <a:lstStyle/>
          <a:p>
            <a:pPr marL="0" indent="0">
              <a:buSzTx/>
              <a:buFontTx/>
              <a:buNone/>
              <a:defRPr b="1" cap="all" sz="3100">
                <a:solidFill>
                  <a:srgbClr val="FFFFFF"/>
                </a:solidFill>
              </a:defRPr>
            </a:pPr>
          </a:p>
        </p:txBody>
      </p:sp>
      <p:sp>
        <p:nvSpPr>
          <p:cNvPr id="24" name="Text Placeholder 2"/>
          <p:cNvSpPr/>
          <p:nvPr>
            <p:ph type="body" sz="quarter" idx="15"/>
          </p:nvPr>
        </p:nvSpPr>
        <p:spPr>
          <a:xfrm>
            <a:off x="216753" y="5224998"/>
            <a:ext cx="5293347" cy="1825284"/>
          </a:xfrm>
          <a:prstGeom prst="rect">
            <a:avLst/>
          </a:prstGeom>
        </p:spPr>
        <p:txBody>
          <a:bodyPr/>
          <a:lstStyle/>
          <a:p>
            <a:pPr marL="0" indent="0">
              <a:buSzTx/>
              <a:buFontTx/>
              <a:buNone/>
              <a:defRPr b="1" cap="all" sz="3100">
                <a:solidFill>
                  <a:srgbClr val="FFFFFF"/>
                </a:solidFill>
              </a:defRPr>
            </a:pPr>
          </a:p>
        </p:txBody>
      </p:sp>
      <p:sp>
        <p:nvSpPr>
          <p:cNvPr id="25" name="Text Placeholder 2"/>
          <p:cNvSpPr/>
          <p:nvPr>
            <p:ph type="body" sz="quarter" idx="16"/>
          </p:nvPr>
        </p:nvSpPr>
        <p:spPr>
          <a:xfrm>
            <a:off x="6024069" y="5224998"/>
            <a:ext cx="5293346" cy="1825284"/>
          </a:xfrm>
          <a:prstGeom prst="rect">
            <a:avLst/>
          </a:prstGeom>
        </p:spPr>
        <p:txBody>
          <a:bodyPr/>
          <a:lstStyle/>
          <a:p>
            <a:pPr marL="0" indent="0">
              <a:buSzTx/>
              <a:buFontTx/>
              <a:buNone/>
              <a:defRPr b="1" cap="all" sz="3100">
                <a:solidFill>
                  <a:srgbClr val="FFFFFF"/>
                </a:solidFill>
              </a:defRPr>
            </a:pPr>
          </a:p>
        </p:txBody>
      </p:sp>
      <p:sp>
        <p:nvSpPr>
          <p:cNvPr id="26" name="Text Placeholder 2"/>
          <p:cNvSpPr/>
          <p:nvPr>
            <p:ph type="body" sz="quarter" idx="17"/>
          </p:nvPr>
        </p:nvSpPr>
        <p:spPr>
          <a:xfrm>
            <a:off x="6024069" y="7615269"/>
            <a:ext cx="5293346" cy="1825284"/>
          </a:xfrm>
          <a:prstGeom prst="rect">
            <a:avLst/>
          </a:prstGeom>
        </p:spPr>
        <p:txBody>
          <a:bodyPr/>
          <a:lstStyle/>
          <a:p>
            <a:pPr marL="0" indent="0">
              <a:buSzTx/>
              <a:buFontTx/>
              <a:buNone/>
              <a:defRPr b="1" cap="all" sz="3100">
                <a:solidFill>
                  <a:srgbClr val="FFFFFF"/>
                </a:solidFill>
              </a:defRPr>
            </a:pPr>
          </a:p>
        </p:txBody>
      </p:sp>
      <p:sp>
        <p:nvSpPr>
          <p:cNvPr id="27" name="Text Placeholder 2"/>
          <p:cNvSpPr/>
          <p:nvPr>
            <p:ph type="body" sz="quarter" idx="18"/>
          </p:nvPr>
        </p:nvSpPr>
        <p:spPr>
          <a:xfrm>
            <a:off x="11830778" y="7623292"/>
            <a:ext cx="5293346" cy="1825284"/>
          </a:xfrm>
          <a:prstGeom prst="rect">
            <a:avLst/>
          </a:prstGeom>
        </p:spPr>
        <p:txBody>
          <a:bodyPr/>
          <a:lstStyle/>
          <a:p>
            <a:pPr marL="0" indent="0">
              <a:buSzTx/>
              <a:buFontTx/>
              <a:buNone/>
              <a:defRPr b="1" cap="all" sz="3100">
                <a:solidFill>
                  <a:srgbClr val="FFFFFF"/>
                </a:solidFill>
              </a:defRPr>
            </a:pPr>
          </a:p>
        </p:txBody>
      </p:sp>
      <p:sp>
        <p:nvSpPr>
          <p:cNvPr id="2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3_2 MEDEDELINGEN">
    <p:bg>
      <p:bgPr>
        <a:solidFill>
          <a:schemeClr val="accent3"/>
        </a:solidFill>
      </p:bgPr>
    </p:bg>
    <p:spTree>
      <p:nvGrpSpPr>
        <p:cNvPr id="1" name=""/>
        <p:cNvGrpSpPr/>
        <p:nvPr/>
      </p:nvGrpSpPr>
      <p:grpSpPr>
        <a:xfrm>
          <a:off x="0" y="0"/>
          <a:ext cx="0" cy="0"/>
          <a:chOff x="0" y="0"/>
          <a:chExt cx="0" cy="0"/>
        </a:xfrm>
      </p:grpSpPr>
      <p:sp>
        <p:nvSpPr>
          <p:cNvPr id="274"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275"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6"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79" name="Group 10"/>
          <p:cNvGrpSpPr/>
          <p:nvPr/>
        </p:nvGrpSpPr>
        <p:grpSpPr>
          <a:xfrm>
            <a:off x="3671275" y="3490638"/>
            <a:ext cx="1472678" cy="1035447"/>
            <a:chOff x="0" y="0"/>
            <a:chExt cx="1472677" cy="1035446"/>
          </a:xfrm>
        </p:grpSpPr>
        <p:sp>
          <p:nvSpPr>
            <p:cNvPr id="277"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78"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82" name="Group 13"/>
          <p:cNvGrpSpPr/>
          <p:nvPr/>
        </p:nvGrpSpPr>
        <p:grpSpPr>
          <a:xfrm>
            <a:off x="12173797" y="3490640"/>
            <a:ext cx="1472678" cy="1035447"/>
            <a:chOff x="0" y="0"/>
            <a:chExt cx="1472677" cy="1035446"/>
          </a:xfrm>
        </p:grpSpPr>
        <p:sp>
          <p:nvSpPr>
            <p:cNvPr id="280"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81"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4_2 MEDEDELINGEN">
    <p:bg>
      <p:bgPr>
        <a:solidFill>
          <a:schemeClr val="accent2"/>
        </a:solidFill>
      </p:bgPr>
    </p:bg>
    <p:spTree>
      <p:nvGrpSpPr>
        <p:cNvPr id="1" name=""/>
        <p:cNvGrpSpPr/>
        <p:nvPr/>
      </p:nvGrpSpPr>
      <p:grpSpPr>
        <a:xfrm>
          <a:off x="0" y="0"/>
          <a:ext cx="0" cy="0"/>
          <a:chOff x="0" y="0"/>
          <a:chExt cx="0" cy="0"/>
        </a:xfrm>
      </p:grpSpPr>
      <p:sp>
        <p:nvSpPr>
          <p:cNvPr id="290"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291"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295" name="Group 10"/>
          <p:cNvGrpSpPr/>
          <p:nvPr/>
        </p:nvGrpSpPr>
        <p:grpSpPr>
          <a:xfrm>
            <a:off x="3671275" y="3490638"/>
            <a:ext cx="1472678" cy="1035447"/>
            <a:chOff x="0" y="0"/>
            <a:chExt cx="1472677" cy="1035446"/>
          </a:xfrm>
        </p:grpSpPr>
        <p:sp>
          <p:nvSpPr>
            <p:cNvPr id="293"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4"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98" name="Group 13"/>
          <p:cNvGrpSpPr/>
          <p:nvPr/>
        </p:nvGrpSpPr>
        <p:grpSpPr>
          <a:xfrm>
            <a:off x="12173797" y="3490640"/>
            <a:ext cx="1472678" cy="1035447"/>
            <a:chOff x="0" y="0"/>
            <a:chExt cx="1472677" cy="1035446"/>
          </a:xfrm>
        </p:grpSpPr>
        <p:sp>
          <p:nvSpPr>
            <p:cNvPr id="296"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297"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5_2 MEDEDELINGEN">
    <p:bg>
      <p:bgPr>
        <a:solidFill>
          <a:schemeClr val="accent1"/>
        </a:solidFill>
      </p:bgPr>
    </p:bg>
    <p:spTree>
      <p:nvGrpSpPr>
        <p:cNvPr id="1" name=""/>
        <p:cNvGrpSpPr/>
        <p:nvPr/>
      </p:nvGrpSpPr>
      <p:grpSpPr>
        <a:xfrm>
          <a:off x="0" y="0"/>
          <a:ext cx="0" cy="0"/>
          <a:chOff x="0" y="0"/>
          <a:chExt cx="0" cy="0"/>
        </a:xfrm>
      </p:grpSpPr>
      <p:sp>
        <p:nvSpPr>
          <p:cNvPr id="306"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307"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8"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311" name="Group 10"/>
          <p:cNvGrpSpPr/>
          <p:nvPr/>
        </p:nvGrpSpPr>
        <p:grpSpPr>
          <a:xfrm>
            <a:off x="3671275" y="3490638"/>
            <a:ext cx="1472678" cy="1035447"/>
            <a:chOff x="0" y="0"/>
            <a:chExt cx="1472677" cy="1035446"/>
          </a:xfrm>
        </p:grpSpPr>
        <p:sp>
          <p:nvSpPr>
            <p:cNvPr id="309"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0"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14" name="Group 13"/>
          <p:cNvGrpSpPr/>
          <p:nvPr/>
        </p:nvGrpSpPr>
        <p:grpSpPr>
          <a:xfrm>
            <a:off x="12173797" y="3490640"/>
            <a:ext cx="1472678" cy="1035447"/>
            <a:chOff x="0" y="0"/>
            <a:chExt cx="1472677" cy="1035446"/>
          </a:xfrm>
        </p:grpSpPr>
        <p:sp>
          <p:nvSpPr>
            <p:cNvPr id="312"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13"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6_2 MEDEDELINGEN">
    <p:bg>
      <p:bgPr>
        <a:solidFill>
          <a:srgbClr val="00A9C7"/>
        </a:solidFill>
      </p:bgPr>
    </p:bg>
    <p:spTree>
      <p:nvGrpSpPr>
        <p:cNvPr id="1" name=""/>
        <p:cNvGrpSpPr/>
        <p:nvPr/>
      </p:nvGrpSpPr>
      <p:grpSpPr>
        <a:xfrm>
          <a:off x="0" y="0"/>
          <a:ext cx="0" cy="0"/>
          <a:chOff x="0" y="0"/>
          <a:chExt cx="0" cy="0"/>
        </a:xfrm>
      </p:grpSpPr>
      <p:sp>
        <p:nvSpPr>
          <p:cNvPr id="322" name="Title Text"/>
          <p:cNvSpPr txBox="1"/>
          <p:nvPr>
            <p:ph type="title"/>
          </p:nvPr>
        </p:nvSpPr>
        <p:spPr>
          <a:xfrm>
            <a:off x="2" y="843465"/>
            <a:ext cx="17340264" cy="973310"/>
          </a:xfrm>
          <a:prstGeom prst="rect">
            <a:avLst/>
          </a:prstGeom>
        </p:spPr>
        <p:txBody>
          <a:bodyPr anchor="t"/>
          <a:lstStyle>
            <a:lvl1pPr algn="ctr">
              <a:defRPr sz="6500">
                <a:solidFill>
                  <a:srgbClr val="FFFFFF"/>
                </a:solidFill>
              </a:defRPr>
            </a:lvl1pPr>
          </a:lstStyle>
          <a:p>
            <a:pPr/>
            <a:r>
              <a:t>Title Text</a:t>
            </a:r>
          </a:p>
        </p:txBody>
      </p:sp>
      <p:sp>
        <p:nvSpPr>
          <p:cNvPr id="323" name="Body Level One…"/>
          <p:cNvSpPr txBox="1"/>
          <p:nvPr>
            <p:ph type="body" sz="quarter" idx="1"/>
          </p:nvPr>
        </p:nvSpPr>
        <p:spPr>
          <a:xfrm>
            <a:off x="892844" y="4756913"/>
            <a:ext cx="7029540" cy="3925777"/>
          </a:xfrm>
          <a:prstGeom prst="rect">
            <a:avLst/>
          </a:prstGeom>
        </p:spPr>
        <p:txBody>
          <a:bodyPr/>
          <a:lstStyle>
            <a:lvl1pPr marL="0" indent="0" algn="ctr">
              <a:lnSpc>
                <a:spcPct val="120000"/>
              </a:lnSpc>
              <a:buSzTx/>
              <a:buFontTx/>
              <a:buNone/>
              <a:defRPr sz="3100">
                <a:solidFill>
                  <a:srgbClr val="FFFFFF"/>
                </a:solidFill>
              </a:defRPr>
            </a:lvl1pPr>
            <a:lvl2pPr marL="0" indent="609489" algn="ctr">
              <a:lnSpc>
                <a:spcPct val="120000"/>
              </a:lnSpc>
              <a:buSzTx/>
              <a:buFontTx/>
              <a:buNone/>
              <a:defRPr sz="3100">
                <a:solidFill>
                  <a:srgbClr val="FFFFFF"/>
                </a:solidFill>
              </a:defRPr>
            </a:lvl2pPr>
            <a:lvl3pPr marL="0" indent="1218978" algn="ctr">
              <a:lnSpc>
                <a:spcPct val="120000"/>
              </a:lnSpc>
              <a:buSzTx/>
              <a:buFontTx/>
              <a:buNone/>
              <a:defRPr sz="3100">
                <a:solidFill>
                  <a:srgbClr val="FFFFFF"/>
                </a:solidFill>
              </a:defRPr>
            </a:lvl3pPr>
            <a:lvl4pPr marL="0" indent="1828467"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4" name="Text Placeholder 2"/>
          <p:cNvSpPr/>
          <p:nvPr>
            <p:ph type="body" sz="quarter" idx="13"/>
          </p:nvPr>
        </p:nvSpPr>
        <p:spPr>
          <a:xfrm>
            <a:off x="9395062" y="4764929"/>
            <a:ext cx="7030151" cy="3917753"/>
          </a:xfrm>
          <a:prstGeom prst="rect">
            <a:avLst/>
          </a:prstGeom>
        </p:spPr>
        <p:txBody>
          <a:bodyPr/>
          <a:lstStyle/>
          <a:p>
            <a:pPr marL="0" indent="0" algn="ctr">
              <a:lnSpc>
                <a:spcPct val="120000"/>
              </a:lnSpc>
              <a:buSzTx/>
              <a:buFontTx/>
              <a:buNone/>
              <a:defRPr sz="3100">
                <a:solidFill>
                  <a:srgbClr val="FFFFFF"/>
                </a:solidFill>
              </a:defRPr>
            </a:pPr>
          </a:p>
        </p:txBody>
      </p:sp>
      <p:grpSp>
        <p:nvGrpSpPr>
          <p:cNvPr id="327" name="Group 10"/>
          <p:cNvGrpSpPr/>
          <p:nvPr/>
        </p:nvGrpSpPr>
        <p:grpSpPr>
          <a:xfrm>
            <a:off x="3671275" y="3490638"/>
            <a:ext cx="1472678" cy="1035447"/>
            <a:chOff x="0" y="0"/>
            <a:chExt cx="1472677" cy="1035446"/>
          </a:xfrm>
        </p:grpSpPr>
        <p:sp>
          <p:nvSpPr>
            <p:cNvPr id="325" name="Oval 11"/>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6" name="TextBox 12"/>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30" name="Group 13"/>
          <p:cNvGrpSpPr/>
          <p:nvPr/>
        </p:nvGrpSpPr>
        <p:grpSpPr>
          <a:xfrm>
            <a:off x="12173797" y="3490640"/>
            <a:ext cx="1472678" cy="1035447"/>
            <a:chOff x="0" y="0"/>
            <a:chExt cx="1472677" cy="1035446"/>
          </a:xfrm>
        </p:grpSpPr>
        <p:sp>
          <p:nvSpPr>
            <p:cNvPr id="328" name="Oval 14"/>
            <p:cNvSpPr/>
            <p:nvPr/>
          </p:nvSpPr>
          <p:spPr>
            <a:xfrm>
              <a:off x="207205" y="-1"/>
              <a:ext cx="1058267" cy="1035448"/>
            </a:xfrm>
            <a:prstGeom prst="ellipse">
              <a:avLst/>
            </a:prstGeom>
            <a:solidFill>
              <a:srgbClr val="000000"/>
            </a:solidFill>
            <a:ln w="12700" cap="flat">
              <a:noFill/>
              <a:miter lim="400000"/>
            </a:ln>
            <a:effectLst/>
          </p:spPr>
          <p:txBody>
            <a:bodyPr wrap="square" lIns="45719" tIns="45719" rIns="45719" bIns="45719" numCol="1" anchor="ctr">
              <a:noAutofit/>
            </a:bodyPr>
            <a:lstStyle/>
            <a:p>
              <a:pPr algn="ctr">
                <a:defRPr>
                  <a:solidFill>
                    <a:srgbClr val="FFFFFF"/>
                  </a:solidFill>
                </a:defRPr>
              </a:pPr>
            </a:p>
          </p:txBody>
        </p:sp>
        <p:sp>
          <p:nvSpPr>
            <p:cNvPr id="329" name="TextBox 15"/>
            <p:cNvSpPr txBox="1"/>
            <p:nvPr/>
          </p:nvSpPr>
          <p:spPr>
            <a:xfrm>
              <a:off x="-1" y="133000"/>
              <a:ext cx="1472679" cy="726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BLANCO BULLETS">
    <p:bg>
      <p:bgPr>
        <a:solidFill>
          <a:srgbClr val="FFFFFF"/>
        </a:solidFill>
      </p:bgPr>
    </p:bg>
    <p:spTree>
      <p:nvGrpSpPr>
        <p:cNvPr id="1" name=""/>
        <p:cNvGrpSpPr/>
        <p:nvPr/>
      </p:nvGrpSpPr>
      <p:grpSpPr>
        <a:xfrm>
          <a:off x="0" y="0"/>
          <a:ext cx="0" cy="0"/>
          <a:chOff x="0" y="0"/>
          <a:chExt cx="0" cy="0"/>
        </a:xfrm>
      </p:grpSpPr>
      <p:sp>
        <p:nvSpPr>
          <p:cNvPr id="338" name="Title Text"/>
          <p:cNvSpPr txBox="1"/>
          <p:nvPr>
            <p:ph type="title"/>
          </p:nvPr>
        </p:nvSpPr>
        <p:spPr>
          <a:xfrm>
            <a:off x="977771" y="843460"/>
            <a:ext cx="12883037" cy="1346289"/>
          </a:xfrm>
          <a:prstGeom prst="rect">
            <a:avLst/>
          </a:prstGeom>
        </p:spPr>
        <p:txBody>
          <a:bodyPr anchor="t"/>
          <a:lstStyle>
            <a:lvl1pPr>
              <a:lnSpc>
                <a:spcPct val="80000"/>
              </a:lnSpc>
              <a:defRPr sz="5400"/>
            </a:lvl1pPr>
          </a:lstStyle>
          <a:p>
            <a:pPr/>
            <a:r>
              <a:t>Title Text</a:t>
            </a:r>
          </a:p>
        </p:txBody>
      </p:sp>
      <p:sp>
        <p:nvSpPr>
          <p:cNvPr id="339" name="Body Level One…"/>
          <p:cNvSpPr txBox="1"/>
          <p:nvPr>
            <p:ph type="body" idx="1"/>
          </p:nvPr>
        </p:nvSpPr>
        <p:spPr>
          <a:xfrm>
            <a:off x="1902168" y="2655979"/>
            <a:ext cx="11958640" cy="567055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STANDAARD BULLETS">
    <p:bg>
      <p:bgPr>
        <a:solidFill>
          <a:srgbClr val="FFFFFF"/>
        </a:solidFill>
      </p:bgPr>
    </p:bg>
    <p:spTree>
      <p:nvGrpSpPr>
        <p:cNvPr id="1" name=""/>
        <p:cNvGrpSpPr/>
        <p:nvPr/>
      </p:nvGrpSpPr>
      <p:grpSpPr>
        <a:xfrm>
          <a:off x="0" y="0"/>
          <a:ext cx="0" cy="0"/>
          <a:chOff x="0" y="0"/>
          <a:chExt cx="0" cy="0"/>
        </a:xfrm>
      </p:grpSpPr>
      <p:sp>
        <p:nvSpPr>
          <p:cNvPr id="347" name="Title Text"/>
          <p:cNvSpPr txBox="1"/>
          <p:nvPr>
            <p:ph type="title"/>
          </p:nvPr>
        </p:nvSpPr>
        <p:spPr>
          <a:xfrm>
            <a:off x="977771" y="843460"/>
            <a:ext cx="12883037" cy="1346289"/>
          </a:xfrm>
          <a:prstGeom prst="rect">
            <a:avLst/>
          </a:prstGeom>
        </p:spPr>
        <p:txBody>
          <a:bodyPr anchor="t"/>
          <a:lstStyle>
            <a:lvl1pPr>
              <a:lnSpc>
                <a:spcPct val="80000"/>
              </a:lnSpc>
              <a:defRPr sz="5400"/>
            </a:lvl1pPr>
          </a:lstStyle>
          <a:p>
            <a:pPr/>
            <a:r>
              <a:t>Title Text</a:t>
            </a:r>
          </a:p>
        </p:txBody>
      </p:sp>
      <p:sp>
        <p:nvSpPr>
          <p:cNvPr id="348" name="Body Level One…"/>
          <p:cNvSpPr txBox="1"/>
          <p:nvPr>
            <p:ph type="body" idx="1"/>
          </p:nvPr>
        </p:nvSpPr>
        <p:spPr>
          <a:xfrm>
            <a:off x="1917700" y="2603500"/>
            <a:ext cx="11942765" cy="5727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p:bg>
      <p:bgPr>
        <a:solidFill>
          <a:srgbClr val="FFFFFF"/>
        </a:solidFill>
      </p:bgPr>
    </p:bg>
    <p:spTree>
      <p:nvGrpSpPr>
        <p:cNvPr id="1" name=""/>
        <p:cNvGrpSpPr/>
        <p:nvPr/>
      </p:nvGrpSpPr>
      <p:grpSpPr>
        <a:xfrm>
          <a:off x="0" y="0"/>
          <a:ext cx="0" cy="0"/>
          <a:chOff x="0" y="0"/>
          <a:chExt cx="0" cy="0"/>
        </a:xfrm>
      </p:grpSpPr>
      <p:sp>
        <p:nvSpPr>
          <p:cNvPr id="356" name="Title Text"/>
          <p:cNvSpPr txBox="1"/>
          <p:nvPr>
            <p:ph type="title"/>
          </p:nvPr>
        </p:nvSpPr>
        <p:spPr>
          <a:xfrm>
            <a:off x="977771" y="843460"/>
            <a:ext cx="12883037" cy="1346289"/>
          </a:xfrm>
          <a:prstGeom prst="rect">
            <a:avLst/>
          </a:prstGeom>
        </p:spPr>
        <p:txBody>
          <a:bodyPr anchor="t"/>
          <a:lstStyle>
            <a:lvl1pPr>
              <a:lnSpc>
                <a:spcPct val="80000"/>
              </a:lnSpc>
              <a:defRPr sz="5400"/>
            </a:lvl1pPr>
          </a:lstStyle>
          <a:p>
            <a:pPr/>
            <a:r>
              <a:t>Title Text</a:t>
            </a:r>
          </a:p>
        </p:txBody>
      </p:sp>
      <p:sp>
        <p:nvSpPr>
          <p:cNvPr id="3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ZWART">
    <p:bg>
      <p:bgPr>
        <a:solidFill>
          <a:srgbClr val="000000"/>
        </a:solidFill>
      </p:bgPr>
    </p:bg>
    <p:spTree>
      <p:nvGrpSpPr>
        <p:cNvPr id="1" name=""/>
        <p:cNvGrpSpPr/>
        <p:nvPr/>
      </p:nvGrpSpPr>
      <p:grpSpPr>
        <a:xfrm>
          <a:off x="0" y="0"/>
          <a:ext cx="0" cy="0"/>
          <a:chOff x="0" y="0"/>
          <a:chExt cx="0" cy="0"/>
        </a:xfrm>
      </p:grpSpPr>
      <p:sp>
        <p:nvSpPr>
          <p:cNvPr id="364" name="Title Text"/>
          <p:cNvSpPr txBox="1"/>
          <p:nvPr>
            <p:ph type="title"/>
          </p:nvPr>
        </p:nvSpPr>
        <p:spPr>
          <a:xfrm>
            <a:off x="977771" y="843460"/>
            <a:ext cx="12883037" cy="1346289"/>
          </a:xfrm>
          <a:prstGeom prst="rect">
            <a:avLst/>
          </a:prstGeom>
        </p:spPr>
        <p:txBody>
          <a:bodyPr anchor="t"/>
          <a:lstStyle>
            <a:lvl1pPr>
              <a:lnSpc>
                <a:spcPct val="80000"/>
              </a:lnSpc>
              <a:defRPr sz="5400">
                <a:solidFill>
                  <a:srgbClr val="FFFFFF"/>
                </a:solidFill>
              </a:defRPr>
            </a:lvl1pPr>
          </a:lstStyle>
          <a:p>
            <a:pPr/>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7"/>
          </a:xfrm>
          <a:prstGeom prst="rect">
            <a:avLst/>
          </a:prstGeom>
          <a:ln w="12700">
            <a:miter lim="400000"/>
          </a:ln>
        </p:spPr>
      </p:pic>
      <p:sp>
        <p:nvSpPr>
          <p:cNvPr id="3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9" rIns="45719" anchor="ctr"/>
          <a:lstStyle/>
          <a:p>
            <a:pPr algn="ctr">
              <a:defRPr sz="1800">
                <a:solidFill>
                  <a:srgbClr val="FFFFFF"/>
                </a:solidFill>
              </a:defRPr>
            </a:pPr>
          </a:p>
        </p:txBody>
      </p:sp>
      <p:sp>
        <p:nvSpPr>
          <p:cNvPr id="375" name="Rectangle 1"/>
          <p:cNvSpPr/>
          <p:nvPr/>
        </p:nvSpPr>
        <p:spPr>
          <a:xfrm>
            <a:off x="-1" y="0"/>
            <a:ext cx="8793068" cy="9753600"/>
          </a:xfrm>
          <a:prstGeom prst="rect">
            <a:avLst/>
          </a:prstGeom>
          <a:solidFill>
            <a:schemeClr val="accent5"/>
          </a:solidFill>
          <a:ln w="12700">
            <a:miter lim="400000"/>
          </a:ln>
        </p:spPr>
        <p:txBody>
          <a:bodyPr lIns="45719" rIns="45719" anchor="ctr"/>
          <a:lstStyle/>
          <a:p>
            <a:pPr algn="ctr">
              <a:defRPr sz="1800">
                <a:solidFill>
                  <a:srgbClr val="FFFFFF"/>
                </a:solidFill>
              </a:defRPr>
            </a:pPr>
          </a:p>
        </p:txBody>
      </p:sp>
      <p:sp>
        <p:nvSpPr>
          <p:cNvPr id="37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1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9" rIns="45719" anchor="ctr"/>
          <a:lstStyle/>
          <a:p>
            <a:pPr algn="ctr">
              <a:defRPr sz="1800">
                <a:solidFill>
                  <a:srgbClr val="FFFFFF"/>
                </a:solidFill>
              </a:defRPr>
            </a:pPr>
          </a:p>
        </p:txBody>
      </p:sp>
      <p:sp>
        <p:nvSpPr>
          <p:cNvPr id="385" name="Rectangle 1"/>
          <p:cNvSpPr/>
          <p:nvPr/>
        </p:nvSpPr>
        <p:spPr>
          <a:xfrm>
            <a:off x="-1" y="0"/>
            <a:ext cx="8793068" cy="9753600"/>
          </a:xfrm>
          <a:prstGeom prst="rect">
            <a:avLst/>
          </a:prstGeom>
          <a:solidFill>
            <a:schemeClr val="accent6"/>
          </a:solidFill>
          <a:ln w="12700">
            <a:miter lim="400000"/>
          </a:ln>
        </p:spPr>
        <p:txBody>
          <a:bodyPr lIns="45719" rIns="45719" anchor="ctr"/>
          <a:lstStyle/>
          <a:p>
            <a:pPr algn="ctr">
              <a:defRPr sz="1800">
                <a:solidFill>
                  <a:srgbClr val="FFFFFF"/>
                </a:solidFill>
              </a:defRPr>
            </a:pPr>
          </a:p>
        </p:txBody>
      </p:sp>
      <p:sp>
        <p:nvSpPr>
          <p:cNvPr id="38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AGENDA BULLETS WIT">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977772" y="843460"/>
            <a:ext cx="7561168" cy="1346289"/>
          </a:xfrm>
          <a:prstGeom prst="rect">
            <a:avLst/>
          </a:prstGeom>
        </p:spPr>
        <p:txBody>
          <a:bodyPr anchor="t"/>
          <a:lstStyle>
            <a:lvl1pPr>
              <a:lnSpc>
                <a:spcPct val="80000"/>
              </a:lnSpc>
              <a:defRPr sz="5400"/>
            </a:lvl1pPr>
          </a:lstStyle>
          <a:p>
            <a:pPr/>
            <a:r>
              <a:t>Title Text</a:t>
            </a:r>
          </a:p>
        </p:txBody>
      </p:sp>
      <p:sp>
        <p:nvSpPr>
          <p:cNvPr id="36" name="Body Level One…"/>
          <p:cNvSpPr txBox="1"/>
          <p:nvPr>
            <p:ph type="body" sz="half" idx="1"/>
          </p:nvPr>
        </p:nvSpPr>
        <p:spPr>
          <a:xfrm>
            <a:off x="8877300" y="842965"/>
            <a:ext cx="7772400" cy="767238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2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9" rIns="45719" anchor="ctr"/>
          <a:lstStyle/>
          <a:p>
            <a:pPr algn="ctr">
              <a:defRPr sz="1800">
                <a:solidFill>
                  <a:srgbClr val="FFFFFF"/>
                </a:solidFill>
              </a:defRPr>
            </a:pPr>
          </a:p>
        </p:txBody>
      </p:sp>
      <p:sp>
        <p:nvSpPr>
          <p:cNvPr id="395" name="Rectangle 1"/>
          <p:cNvSpPr/>
          <p:nvPr/>
        </p:nvSpPr>
        <p:spPr>
          <a:xfrm>
            <a:off x="-1" y="0"/>
            <a:ext cx="8793068" cy="9753600"/>
          </a:xfrm>
          <a:prstGeom prst="rect">
            <a:avLst/>
          </a:prstGeom>
          <a:solidFill>
            <a:schemeClr val="accent4"/>
          </a:solidFill>
          <a:ln w="12700">
            <a:miter lim="400000"/>
          </a:ln>
        </p:spPr>
        <p:txBody>
          <a:bodyPr lIns="45719" rIns="45719" anchor="ctr"/>
          <a:lstStyle/>
          <a:p>
            <a:pPr algn="ctr">
              <a:defRPr sz="1800">
                <a:solidFill>
                  <a:srgbClr val="FFFFFF"/>
                </a:solidFill>
              </a:defRPr>
            </a:pPr>
          </a:p>
        </p:txBody>
      </p:sp>
      <p:sp>
        <p:nvSpPr>
          <p:cNvPr id="39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3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9" rIns="45719" anchor="ctr"/>
          <a:lstStyle/>
          <a:p>
            <a:pPr algn="ctr">
              <a:defRPr sz="1800">
                <a:solidFill>
                  <a:srgbClr val="FFFFFF"/>
                </a:solidFill>
              </a:defRPr>
            </a:pPr>
          </a:p>
        </p:txBody>
      </p:sp>
      <p:sp>
        <p:nvSpPr>
          <p:cNvPr id="405" name="Rectangle 1"/>
          <p:cNvSpPr/>
          <p:nvPr/>
        </p:nvSpPr>
        <p:spPr>
          <a:xfrm>
            <a:off x="-1" y="0"/>
            <a:ext cx="8793068" cy="9753600"/>
          </a:xfrm>
          <a:prstGeom prst="rect">
            <a:avLst/>
          </a:prstGeom>
          <a:solidFill>
            <a:schemeClr val="accent3"/>
          </a:solidFill>
          <a:ln w="12700">
            <a:miter lim="400000"/>
          </a:ln>
        </p:spPr>
        <p:txBody>
          <a:bodyPr lIns="45719" rIns="45719" anchor="ctr"/>
          <a:lstStyle/>
          <a:p>
            <a:pPr algn="ctr">
              <a:defRPr sz="1800">
                <a:solidFill>
                  <a:srgbClr val="FFFFFF"/>
                </a:solidFill>
              </a:defRPr>
            </a:pPr>
          </a:p>
        </p:txBody>
      </p:sp>
      <p:sp>
        <p:nvSpPr>
          <p:cNvPr id="40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4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9" rIns="45719" anchor="ctr"/>
          <a:lstStyle/>
          <a:p>
            <a:pPr algn="ctr">
              <a:defRPr sz="1800">
                <a:solidFill>
                  <a:srgbClr val="FFFFFF"/>
                </a:solidFill>
              </a:defRPr>
            </a:pPr>
          </a:p>
        </p:txBody>
      </p:sp>
      <p:sp>
        <p:nvSpPr>
          <p:cNvPr id="415" name="Rectangle 1"/>
          <p:cNvSpPr/>
          <p:nvPr/>
        </p:nvSpPr>
        <p:spPr>
          <a:xfrm>
            <a:off x="-1" y="0"/>
            <a:ext cx="8793068" cy="9753600"/>
          </a:xfrm>
          <a:prstGeom prst="rect">
            <a:avLst/>
          </a:prstGeom>
          <a:solidFill>
            <a:schemeClr val="accent2"/>
          </a:solidFill>
          <a:ln w="12700">
            <a:miter lim="400000"/>
          </a:ln>
        </p:spPr>
        <p:txBody>
          <a:bodyPr lIns="45719" rIns="45719" anchor="ctr"/>
          <a:lstStyle/>
          <a:p>
            <a:pPr algn="ctr">
              <a:defRPr sz="1800">
                <a:solidFill>
                  <a:srgbClr val="FFFFFF"/>
                </a:solidFill>
              </a:defRPr>
            </a:pPr>
          </a:p>
        </p:txBody>
      </p:sp>
      <p:sp>
        <p:nvSpPr>
          <p:cNvPr id="41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5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9" rIns="45719" anchor="ctr"/>
          <a:lstStyle/>
          <a:p>
            <a:pPr algn="ctr">
              <a:defRPr sz="1800">
                <a:solidFill>
                  <a:srgbClr val="FFFFFF"/>
                </a:solidFill>
              </a:defRPr>
            </a:pPr>
          </a:p>
        </p:txBody>
      </p:sp>
      <p:sp>
        <p:nvSpPr>
          <p:cNvPr id="425" name="Rectangle 1"/>
          <p:cNvSpPr/>
          <p:nvPr/>
        </p:nvSpPr>
        <p:spPr>
          <a:xfrm>
            <a:off x="-1" y="0"/>
            <a:ext cx="8793068" cy="9753600"/>
          </a:xfrm>
          <a:prstGeom prst="rect">
            <a:avLst/>
          </a:prstGeom>
          <a:solidFill>
            <a:schemeClr val="accent1"/>
          </a:solidFill>
          <a:ln w="12700">
            <a:miter lim="400000"/>
          </a:ln>
        </p:spPr>
        <p:txBody>
          <a:bodyPr lIns="45719" rIns="45719" anchor="ctr"/>
          <a:lstStyle/>
          <a:p>
            <a:pPr algn="ctr">
              <a:defRPr sz="1800">
                <a:solidFill>
                  <a:srgbClr val="FFFFFF"/>
                </a:solidFill>
              </a:defRPr>
            </a:pPr>
          </a:p>
        </p:txBody>
      </p:sp>
      <p:sp>
        <p:nvSpPr>
          <p:cNvPr id="42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6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9" rIns="45719" anchor="ctr"/>
          <a:lstStyle/>
          <a:p>
            <a:pPr algn="ctr">
              <a:defRPr sz="1800">
                <a:solidFill>
                  <a:srgbClr val="FFFFFF"/>
                </a:solidFill>
              </a:defRPr>
            </a:pPr>
          </a:p>
        </p:txBody>
      </p:sp>
      <p:sp>
        <p:nvSpPr>
          <p:cNvPr id="435" name="Rectangle 1"/>
          <p:cNvSpPr/>
          <p:nvPr/>
        </p:nvSpPr>
        <p:spPr>
          <a:xfrm>
            <a:off x="-1" y="0"/>
            <a:ext cx="8793068" cy="9753600"/>
          </a:xfrm>
          <a:prstGeom prst="rect">
            <a:avLst/>
          </a:prstGeom>
          <a:solidFill>
            <a:srgbClr val="00A9C7"/>
          </a:solidFill>
          <a:ln w="12700">
            <a:miter lim="400000"/>
          </a:ln>
        </p:spPr>
        <p:txBody>
          <a:bodyPr lIns="45719" rIns="45719" anchor="ctr"/>
          <a:lstStyle/>
          <a:p>
            <a:pPr algn="ctr">
              <a:defRPr sz="1800">
                <a:solidFill>
                  <a:srgbClr val="FFFFFF"/>
                </a:solidFill>
              </a:defRPr>
            </a:pPr>
          </a:p>
        </p:txBody>
      </p:sp>
      <p:sp>
        <p:nvSpPr>
          <p:cNvPr id="43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1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Rectangle 9"/>
          <p:cNvSpPr/>
          <p:nvPr/>
        </p:nvSpPr>
        <p:spPr>
          <a:xfrm>
            <a:off x="7440446" y="0"/>
            <a:ext cx="7443765" cy="9753600"/>
          </a:xfrm>
          <a:prstGeom prst="rect">
            <a:avLst/>
          </a:prstGeom>
          <a:solidFill>
            <a:schemeClr val="accent5">
              <a:alpha val="50000"/>
            </a:schemeClr>
          </a:solidFill>
          <a:ln w="12700">
            <a:miter lim="400000"/>
          </a:ln>
        </p:spPr>
        <p:txBody>
          <a:bodyPr lIns="45719" rIns="45719" anchor="ctr"/>
          <a:lstStyle/>
          <a:p>
            <a:pPr algn="ctr">
              <a:defRPr sz="1800">
                <a:solidFill>
                  <a:srgbClr val="FFFFFF"/>
                </a:solidFill>
              </a:defRPr>
            </a:pPr>
          </a:p>
        </p:txBody>
      </p:sp>
      <p:sp>
        <p:nvSpPr>
          <p:cNvPr id="445" name="Rectangle 1"/>
          <p:cNvSpPr/>
          <p:nvPr/>
        </p:nvSpPr>
        <p:spPr>
          <a:xfrm>
            <a:off x="8547196" y="0"/>
            <a:ext cx="8793068" cy="9753600"/>
          </a:xfrm>
          <a:prstGeom prst="rect">
            <a:avLst/>
          </a:prstGeom>
          <a:solidFill>
            <a:schemeClr val="accent5"/>
          </a:solidFill>
          <a:ln w="12700">
            <a:miter lim="400000"/>
          </a:ln>
        </p:spPr>
        <p:txBody>
          <a:bodyPr lIns="45719" rIns="45719" anchor="ctr"/>
          <a:lstStyle/>
          <a:p>
            <a:pPr algn="ctr">
              <a:defRPr sz="1800">
                <a:solidFill>
                  <a:srgbClr val="FFFFFF"/>
                </a:solidFill>
              </a:defRPr>
            </a:pPr>
          </a:p>
        </p:txBody>
      </p:sp>
      <p:sp>
        <p:nvSpPr>
          <p:cNvPr id="44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2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4" name="Rectangle 9"/>
          <p:cNvSpPr/>
          <p:nvPr/>
        </p:nvSpPr>
        <p:spPr>
          <a:xfrm>
            <a:off x="7440446" y="0"/>
            <a:ext cx="7443765" cy="9753600"/>
          </a:xfrm>
          <a:prstGeom prst="rect">
            <a:avLst/>
          </a:prstGeom>
          <a:solidFill>
            <a:schemeClr val="accent6">
              <a:alpha val="50000"/>
            </a:schemeClr>
          </a:solidFill>
          <a:ln w="12700">
            <a:miter lim="400000"/>
          </a:ln>
        </p:spPr>
        <p:txBody>
          <a:bodyPr lIns="45719" rIns="45719" anchor="ctr"/>
          <a:lstStyle/>
          <a:p>
            <a:pPr algn="ctr">
              <a:defRPr sz="1800">
                <a:solidFill>
                  <a:srgbClr val="FFFFFF"/>
                </a:solidFill>
              </a:defRPr>
            </a:pPr>
          </a:p>
        </p:txBody>
      </p:sp>
      <p:sp>
        <p:nvSpPr>
          <p:cNvPr id="455" name="Rectangle 1"/>
          <p:cNvSpPr/>
          <p:nvPr/>
        </p:nvSpPr>
        <p:spPr>
          <a:xfrm>
            <a:off x="8547196" y="0"/>
            <a:ext cx="8793068" cy="9753600"/>
          </a:xfrm>
          <a:prstGeom prst="rect">
            <a:avLst/>
          </a:prstGeom>
          <a:solidFill>
            <a:schemeClr val="accent6"/>
          </a:solidFill>
          <a:ln w="12700">
            <a:miter lim="400000"/>
          </a:ln>
        </p:spPr>
        <p:txBody>
          <a:bodyPr lIns="45719" rIns="45719" anchor="ctr"/>
          <a:lstStyle/>
          <a:p>
            <a:pPr algn="ctr">
              <a:defRPr sz="1800">
                <a:solidFill>
                  <a:srgbClr val="FFFFFF"/>
                </a:solidFill>
              </a:defRPr>
            </a:pPr>
          </a:p>
        </p:txBody>
      </p:sp>
      <p:sp>
        <p:nvSpPr>
          <p:cNvPr id="45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3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4" name="Rectangle 9"/>
          <p:cNvSpPr/>
          <p:nvPr/>
        </p:nvSpPr>
        <p:spPr>
          <a:xfrm>
            <a:off x="7440446" y="0"/>
            <a:ext cx="7443765" cy="9753600"/>
          </a:xfrm>
          <a:prstGeom prst="rect">
            <a:avLst/>
          </a:prstGeom>
          <a:solidFill>
            <a:schemeClr val="accent4">
              <a:alpha val="50000"/>
            </a:schemeClr>
          </a:solidFill>
          <a:ln w="12700">
            <a:miter lim="400000"/>
          </a:ln>
        </p:spPr>
        <p:txBody>
          <a:bodyPr lIns="45719" rIns="45719" anchor="ctr"/>
          <a:lstStyle/>
          <a:p>
            <a:pPr algn="ctr">
              <a:defRPr sz="1800">
                <a:solidFill>
                  <a:srgbClr val="FFFFFF"/>
                </a:solidFill>
              </a:defRPr>
            </a:pPr>
          </a:p>
        </p:txBody>
      </p:sp>
      <p:sp>
        <p:nvSpPr>
          <p:cNvPr id="465" name="Rectangle 1"/>
          <p:cNvSpPr/>
          <p:nvPr/>
        </p:nvSpPr>
        <p:spPr>
          <a:xfrm>
            <a:off x="8547196" y="0"/>
            <a:ext cx="8793068" cy="9753600"/>
          </a:xfrm>
          <a:prstGeom prst="rect">
            <a:avLst/>
          </a:prstGeom>
          <a:solidFill>
            <a:schemeClr val="accent4"/>
          </a:solidFill>
          <a:ln w="12700">
            <a:miter lim="400000"/>
          </a:ln>
        </p:spPr>
        <p:txBody>
          <a:bodyPr lIns="45719" rIns="45719" anchor="ctr"/>
          <a:lstStyle/>
          <a:p>
            <a:pPr algn="ctr">
              <a:defRPr sz="1800">
                <a:solidFill>
                  <a:srgbClr val="FFFFFF"/>
                </a:solidFill>
              </a:defRPr>
            </a:pPr>
          </a:p>
        </p:txBody>
      </p:sp>
      <p:sp>
        <p:nvSpPr>
          <p:cNvPr id="46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4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4" name="Rectangle 9"/>
          <p:cNvSpPr/>
          <p:nvPr/>
        </p:nvSpPr>
        <p:spPr>
          <a:xfrm>
            <a:off x="7440446" y="0"/>
            <a:ext cx="7443765" cy="9753600"/>
          </a:xfrm>
          <a:prstGeom prst="rect">
            <a:avLst/>
          </a:prstGeom>
          <a:solidFill>
            <a:schemeClr val="accent3">
              <a:alpha val="50000"/>
            </a:schemeClr>
          </a:solidFill>
          <a:ln w="12700">
            <a:miter lim="400000"/>
          </a:ln>
        </p:spPr>
        <p:txBody>
          <a:bodyPr lIns="45719" rIns="45719" anchor="ctr"/>
          <a:lstStyle/>
          <a:p>
            <a:pPr algn="ctr">
              <a:defRPr sz="1800">
                <a:solidFill>
                  <a:srgbClr val="FFFFFF"/>
                </a:solidFill>
              </a:defRPr>
            </a:pPr>
          </a:p>
        </p:txBody>
      </p:sp>
      <p:sp>
        <p:nvSpPr>
          <p:cNvPr id="475" name="Rectangle 1"/>
          <p:cNvSpPr/>
          <p:nvPr/>
        </p:nvSpPr>
        <p:spPr>
          <a:xfrm>
            <a:off x="8547196" y="0"/>
            <a:ext cx="8793068" cy="9753600"/>
          </a:xfrm>
          <a:prstGeom prst="rect">
            <a:avLst/>
          </a:prstGeom>
          <a:solidFill>
            <a:schemeClr val="accent3"/>
          </a:solidFill>
          <a:ln w="12700">
            <a:miter lim="400000"/>
          </a:ln>
        </p:spPr>
        <p:txBody>
          <a:bodyPr lIns="45719" rIns="45719" anchor="ctr"/>
          <a:lstStyle/>
          <a:p>
            <a:pPr algn="ctr">
              <a:defRPr sz="1800">
                <a:solidFill>
                  <a:srgbClr val="FFFFFF"/>
                </a:solidFill>
              </a:defRPr>
            </a:pPr>
          </a:p>
        </p:txBody>
      </p:sp>
      <p:sp>
        <p:nvSpPr>
          <p:cNvPr id="47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5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Rectangle 9"/>
          <p:cNvSpPr/>
          <p:nvPr/>
        </p:nvSpPr>
        <p:spPr>
          <a:xfrm>
            <a:off x="7440446" y="0"/>
            <a:ext cx="7443765" cy="9753600"/>
          </a:xfrm>
          <a:prstGeom prst="rect">
            <a:avLst/>
          </a:prstGeom>
          <a:solidFill>
            <a:schemeClr val="accent2">
              <a:alpha val="50000"/>
            </a:schemeClr>
          </a:solidFill>
          <a:ln w="12700">
            <a:miter lim="400000"/>
          </a:ln>
        </p:spPr>
        <p:txBody>
          <a:bodyPr lIns="45719" rIns="45719" anchor="ctr"/>
          <a:lstStyle/>
          <a:p>
            <a:pPr algn="ctr">
              <a:defRPr sz="1800">
                <a:solidFill>
                  <a:srgbClr val="FFFFFF"/>
                </a:solidFill>
              </a:defRPr>
            </a:pPr>
          </a:p>
        </p:txBody>
      </p:sp>
      <p:sp>
        <p:nvSpPr>
          <p:cNvPr id="485" name="Rectangle 1"/>
          <p:cNvSpPr/>
          <p:nvPr/>
        </p:nvSpPr>
        <p:spPr>
          <a:xfrm>
            <a:off x="8547196" y="0"/>
            <a:ext cx="8793068" cy="9753600"/>
          </a:xfrm>
          <a:prstGeom prst="rect">
            <a:avLst/>
          </a:prstGeom>
          <a:solidFill>
            <a:schemeClr val="accent2"/>
          </a:solidFill>
          <a:ln w="12700">
            <a:miter lim="400000"/>
          </a:ln>
        </p:spPr>
        <p:txBody>
          <a:bodyPr lIns="45719" rIns="45719" anchor="ctr"/>
          <a:lstStyle/>
          <a:p>
            <a:pPr algn="ctr">
              <a:defRPr sz="1800">
                <a:solidFill>
                  <a:srgbClr val="FFFFFF"/>
                </a:solidFill>
              </a:defRPr>
            </a:pPr>
          </a:p>
        </p:txBody>
      </p:sp>
      <p:sp>
        <p:nvSpPr>
          <p:cNvPr id="48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1">
    <p:spTree>
      <p:nvGrpSpPr>
        <p:cNvPr id="1" name=""/>
        <p:cNvGrpSpPr/>
        <p:nvPr/>
      </p:nvGrpSpPr>
      <p:grpSpPr>
        <a:xfrm>
          <a:off x="0" y="0"/>
          <a:ext cx="0" cy="0"/>
          <a:chOff x="0" y="0"/>
          <a:chExt cx="0" cy="0"/>
        </a:xfrm>
      </p:grpSpPr>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4" name="Rectangle 9"/>
          <p:cNvSpPr/>
          <p:nvPr/>
        </p:nvSpPr>
        <p:spPr>
          <a:xfrm>
            <a:off x="7440446" y="0"/>
            <a:ext cx="7443765" cy="9753600"/>
          </a:xfrm>
          <a:prstGeom prst="rect">
            <a:avLst/>
          </a:prstGeom>
          <a:solidFill>
            <a:schemeClr val="accent1">
              <a:alpha val="50000"/>
            </a:schemeClr>
          </a:solidFill>
          <a:ln w="12700">
            <a:miter lim="400000"/>
          </a:ln>
        </p:spPr>
        <p:txBody>
          <a:bodyPr lIns="45719" rIns="45719" anchor="ctr"/>
          <a:lstStyle/>
          <a:p>
            <a:pPr algn="ctr">
              <a:defRPr sz="1800">
                <a:solidFill>
                  <a:srgbClr val="FFFFFF"/>
                </a:solidFill>
              </a:defRPr>
            </a:pPr>
          </a:p>
        </p:txBody>
      </p:sp>
      <p:sp>
        <p:nvSpPr>
          <p:cNvPr id="495" name="Rectangle 1"/>
          <p:cNvSpPr/>
          <p:nvPr/>
        </p:nvSpPr>
        <p:spPr>
          <a:xfrm>
            <a:off x="8547196" y="0"/>
            <a:ext cx="8793068" cy="9753600"/>
          </a:xfrm>
          <a:prstGeom prst="rect">
            <a:avLst/>
          </a:prstGeom>
          <a:solidFill>
            <a:schemeClr val="accent1"/>
          </a:solidFill>
          <a:ln w="12700">
            <a:miter lim="400000"/>
          </a:ln>
        </p:spPr>
        <p:txBody>
          <a:bodyPr lIns="45719" rIns="45719" anchor="ctr"/>
          <a:lstStyle/>
          <a:p>
            <a:pPr algn="ctr">
              <a:defRPr sz="1800">
                <a:solidFill>
                  <a:srgbClr val="FFFFFF"/>
                </a:solidFill>
              </a:defRPr>
            </a:pPr>
          </a:p>
        </p:txBody>
      </p:sp>
      <p:sp>
        <p:nvSpPr>
          <p:cNvPr id="49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6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4" name="Rectangle 9"/>
          <p:cNvSpPr/>
          <p:nvPr/>
        </p:nvSpPr>
        <p:spPr>
          <a:xfrm>
            <a:off x="7440446" y="0"/>
            <a:ext cx="7443765" cy="9753600"/>
          </a:xfrm>
          <a:prstGeom prst="rect">
            <a:avLst/>
          </a:prstGeom>
          <a:solidFill>
            <a:srgbClr val="00A9C7">
              <a:alpha val="50000"/>
            </a:srgbClr>
          </a:solidFill>
          <a:ln w="12700">
            <a:miter lim="400000"/>
          </a:ln>
        </p:spPr>
        <p:txBody>
          <a:bodyPr lIns="45719" rIns="45719" anchor="ctr"/>
          <a:lstStyle/>
          <a:p>
            <a:pPr algn="ctr">
              <a:defRPr sz="1800">
                <a:solidFill>
                  <a:srgbClr val="FFFFFF"/>
                </a:solidFill>
              </a:defRPr>
            </a:pPr>
          </a:p>
        </p:txBody>
      </p:sp>
      <p:sp>
        <p:nvSpPr>
          <p:cNvPr id="505" name="Rectangle 1"/>
          <p:cNvSpPr/>
          <p:nvPr/>
        </p:nvSpPr>
        <p:spPr>
          <a:xfrm>
            <a:off x="8547196" y="0"/>
            <a:ext cx="8793068" cy="9753600"/>
          </a:xfrm>
          <a:prstGeom prst="rect">
            <a:avLst/>
          </a:prstGeom>
          <a:solidFill>
            <a:srgbClr val="00A9C7"/>
          </a:solidFill>
          <a:ln w="12700">
            <a:miter lim="400000"/>
          </a:ln>
        </p:spPr>
        <p:txBody>
          <a:bodyPr lIns="45719" rIns="45719" anchor="ctr"/>
          <a:lstStyle/>
          <a:p>
            <a:pPr algn="ctr">
              <a:defRPr sz="1800">
                <a:solidFill>
                  <a:srgbClr val="FFFFFF"/>
                </a:solidFill>
              </a:defRPr>
            </a:pPr>
          </a:p>
        </p:txBody>
      </p:sp>
      <p:sp>
        <p:nvSpPr>
          <p:cNvPr id="506" name="Body Level One…"/>
          <p:cNvSpPr txBox="1"/>
          <p:nvPr>
            <p:ph type="body" sz="half" idx="1"/>
          </p:nvPr>
        </p:nvSpPr>
        <p:spPr>
          <a:xfrm>
            <a:off x="11071062" y="0"/>
            <a:ext cx="3884447"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COLORS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4" name="Body Level One…"/>
          <p:cNvSpPr txBox="1"/>
          <p:nvPr>
            <p:ph type="body" sz="half" idx="1"/>
          </p:nvPr>
        </p:nvSpPr>
        <p:spPr>
          <a:xfrm>
            <a:off x="8754246" y="0"/>
            <a:ext cx="4037435"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COLORS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2" name="Body Level One…"/>
          <p:cNvSpPr txBox="1"/>
          <p:nvPr>
            <p:ph type="body" sz="half" idx="1"/>
          </p:nvPr>
        </p:nvSpPr>
        <p:spPr>
          <a:xfrm>
            <a:off x="11219409" y="0"/>
            <a:ext cx="4037435" cy="9753600"/>
          </a:xfrm>
          <a:prstGeom prst="rect">
            <a:avLst/>
          </a:prstGeom>
        </p:spPr>
        <p:txBody>
          <a:bodyPr anchor="ctr"/>
          <a:lstStyle>
            <a:lvl1pPr marL="0" indent="0" algn="ctr">
              <a:lnSpc>
                <a:spcPct val="120000"/>
              </a:lnSpc>
              <a:buSzTx/>
              <a:buFontTx/>
              <a:buNone/>
              <a:defRPr sz="3100">
                <a:solidFill>
                  <a:srgbClr val="FFFFFF"/>
                </a:solidFill>
              </a:defRPr>
            </a:lvl1pPr>
            <a:lvl2pPr marL="914232" indent="-304744" algn="ctr">
              <a:lnSpc>
                <a:spcPct val="120000"/>
              </a:lnSpc>
              <a:buFontTx/>
              <a:defRPr sz="3100">
                <a:solidFill>
                  <a:srgbClr val="FFFFFF"/>
                </a:solidFill>
              </a:defRPr>
            </a:lvl2pPr>
            <a:lvl3pPr marL="1556374" indent="-337396" algn="ctr">
              <a:lnSpc>
                <a:spcPct val="120000"/>
              </a:lnSpc>
              <a:buFontTx/>
              <a:defRPr sz="3100">
                <a:solidFill>
                  <a:srgbClr val="FFFFFF"/>
                </a:solidFill>
              </a:defRPr>
            </a:lvl3pPr>
            <a:lvl4pPr marL="2222096"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QUOTE WIT">
    <p:bg>
      <p:bgPr>
        <a:solidFill>
          <a:srgbClr val="FFFFFF"/>
        </a:solidFill>
      </p:bgPr>
    </p:bg>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pPr/>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PAYOFF ZWART">
    <p:bg>
      <p:bgPr>
        <a:solidFill>
          <a:srgbClr val="000000"/>
        </a:solidFill>
      </p:bgPr>
    </p:bg>
    <p:spTree>
      <p:nvGrpSpPr>
        <p:cNvPr id="1" name=""/>
        <p:cNvGrpSpPr/>
        <p:nvPr/>
      </p:nvGrpSpPr>
      <p:grpSpPr>
        <a:xfrm>
          <a:off x="0" y="0"/>
          <a:ext cx="0" cy="0"/>
          <a:chOff x="0" y="0"/>
          <a:chExt cx="0" cy="0"/>
        </a:xfrm>
      </p:grpSpPr>
      <p:sp>
        <p:nvSpPr>
          <p:cNvPr id="540" name="Title Text"/>
          <p:cNvSpPr txBox="1"/>
          <p:nvPr>
            <p:ph type="title"/>
          </p:nvPr>
        </p:nvSpPr>
        <p:spPr>
          <a:xfrm>
            <a:off x="3051817" y="3425807"/>
            <a:ext cx="11236646" cy="1122139"/>
          </a:xfrm>
          <a:prstGeom prst="rect">
            <a:avLst/>
          </a:prstGeom>
        </p:spPr>
        <p:txBody>
          <a:bodyPr anchor="t"/>
          <a:lstStyle>
            <a:lvl1pPr algn="ctr">
              <a:defRPr sz="7300">
                <a:solidFill>
                  <a:schemeClr val="accent2"/>
                </a:solidFill>
              </a:defRPr>
            </a:lvl1pPr>
          </a:lstStyle>
          <a:p>
            <a:pPr/>
            <a:r>
              <a:t>Title Text</a:t>
            </a:r>
          </a:p>
        </p:txBody>
      </p:sp>
      <p:sp>
        <p:nvSpPr>
          <p:cNvPr id="541" name="Body Level One…"/>
          <p:cNvSpPr txBox="1"/>
          <p:nvPr>
            <p:ph type="body" sz="half" idx="1"/>
          </p:nvPr>
        </p:nvSpPr>
        <p:spPr>
          <a:xfrm>
            <a:off x="3051817" y="4523463"/>
            <a:ext cx="11236646" cy="3862556"/>
          </a:xfrm>
          <a:prstGeom prst="rect">
            <a:avLst/>
          </a:prstGeom>
        </p:spPr>
        <p:txBody>
          <a:bodyPr/>
          <a:lstStyle>
            <a:lvl1pPr marL="0" indent="0" algn="ctr">
              <a:lnSpc>
                <a:spcPct val="80000"/>
              </a:lnSpc>
              <a:buSzTx/>
              <a:buFontTx/>
              <a:buNone/>
              <a:defRPr b="1" sz="7300">
                <a:solidFill>
                  <a:srgbClr val="FFFFFF"/>
                </a:solidFill>
              </a:defRPr>
            </a:lvl1pPr>
            <a:lvl2pPr marL="1327113" indent="-717625" algn="ctr">
              <a:lnSpc>
                <a:spcPct val="80000"/>
              </a:lnSpc>
              <a:buFontTx/>
              <a:defRPr b="1" sz="7300">
                <a:solidFill>
                  <a:srgbClr val="FFFFFF"/>
                </a:solidFill>
              </a:defRPr>
            </a:lvl2pPr>
            <a:lvl3pPr marL="2013491" indent="-794513" algn="ctr">
              <a:lnSpc>
                <a:spcPct val="80000"/>
              </a:lnSpc>
              <a:buFontTx/>
              <a:defRPr b="1" sz="7300">
                <a:solidFill>
                  <a:srgbClr val="FFFFFF"/>
                </a:solidFill>
              </a:defRPr>
            </a:lvl3pPr>
            <a:lvl4pPr marL="2755400" indent="-926932" algn="ctr">
              <a:lnSpc>
                <a:spcPct val="80000"/>
              </a:lnSpc>
              <a:buFontTx/>
              <a:defRPr b="1" sz="7300">
                <a:solidFill>
                  <a:srgbClr val="FFFFFF"/>
                </a:solidFill>
              </a:defRPr>
            </a:lvl4pPr>
            <a:lvl5pPr algn="ctr">
              <a:lnSpc>
                <a:spcPct val="80000"/>
              </a:lnSpc>
              <a:buFontTx/>
              <a:defRPr b="1" sz="73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54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PAYOFF WIT">
    <p:bg>
      <p:bgPr>
        <a:solidFill>
          <a:srgbClr val="FFFFFF"/>
        </a:solidFill>
      </p:bgPr>
    </p:bg>
    <p:spTree>
      <p:nvGrpSpPr>
        <p:cNvPr id="1" name=""/>
        <p:cNvGrpSpPr/>
        <p:nvPr/>
      </p:nvGrpSpPr>
      <p:grpSpPr>
        <a:xfrm>
          <a:off x="0" y="0"/>
          <a:ext cx="0" cy="0"/>
          <a:chOff x="0" y="0"/>
          <a:chExt cx="0" cy="0"/>
        </a:xfrm>
      </p:grpSpPr>
      <p:sp>
        <p:nvSpPr>
          <p:cNvPr id="550" name="Title Text"/>
          <p:cNvSpPr txBox="1"/>
          <p:nvPr>
            <p:ph type="title"/>
          </p:nvPr>
        </p:nvSpPr>
        <p:spPr>
          <a:xfrm>
            <a:off x="3051817" y="3425807"/>
            <a:ext cx="11236646" cy="1122139"/>
          </a:xfrm>
          <a:prstGeom prst="rect">
            <a:avLst/>
          </a:prstGeom>
        </p:spPr>
        <p:txBody>
          <a:bodyPr anchor="t"/>
          <a:lstStyle>
            <a:lvl1pPr algn="ctr">
              <a:defRPr sz="7300">
                <a:solidFill>
                  <a:schemeClr val="accent1"/>
                </a:solidFill>
              </a:defRPr>
            </a:lvl1pPr>
          </a:lstStyle>
          <a:p>
            <a:pPr/>
            <a:r>
              <a:t>Title Text</a:t>
            </a:r>
          </a:p>
        </p:txBody>
      </p:sp>
      <p:sp>
        <p:nvSpPr>
          <p:cNvPr id="551" name="Body Level One…"/>
          <p:cNvSpPr txBox="1"/>
          <p:nvPr>
            <p:ph type="body" sz="half" idx="1"/>
          </p:nvPr>
        </p:nvSpPr>
        <p:spPr>
          <a:xfrm>
            <a:off x="3051817" y="4523463"/>
            <a:ext cx="11236646" cy="3862556"/>
          </a:xfrm>
          <a:prstGeom prst="rect">
            <a:avLst/>
          </a:prstGeom>
        </p:spPr>
        <p:txBody>
          <a:bodyPr/>
          <a:lstStyle>
            <a:lvl1pPr marL="0" indent="0" algn="ctr">
              <a:lnSpc>
                <a:spcPct val="80000"/>
              </a:lnSpc>
              <a:buSzTx/>
              <a:buFontTx/>
              <a:buNone/>
              <a:defRPr b="1" sz="7300"/>
            </a:lvl1pPr>
            <a:lvl2pPr marL="1327113" indent="-717625" algn="ctr">
              <a:lnSpc>
                <a:spcPct val="80000"/>
              </a:lnSpc>
              <a:buFontTx/>
              <a:defRPr b="1" sz="7300"/>
            </a:lvl2pPr>
            <a:lvl3pPr marL="2013491" indent="-794513" algn="ctr">
              <a:lnSpc>
                <a:spcPct val="80000"/>
              </a:lnSpc>
              <a:buFontTx/>
              <a:defRPr b="1" sz="7300"/>
            </a:lvl3pPr>
            <a:lvl4pPr marL="2755400" indent="-926932" algn="ctr">
              <a:lnSpc>
                <a:spcPct val="80000"/>
              </a:lnSpc>
              <a:buFontTx/>
              <a:defRPr b="1" sz="7300"/>
            </a:lvl4pPr>
            <a:lvl5pPr algn="ctr">
              <a:lnSpc>
                <a:spcPct val="80000"/>
              </a:lnSpc>
              <a:buFontTx/>
              <a:defRPr b="1" sz="7300"/>
            </a:lvl5pPr>
          </a:lstStyle>
          <a:p>
            <a:pPr/>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AYOFF 2 FOTO">
    <p:spTree>
      <p:nvGrpSpPr>
        <p:cNvPr id="1" name=""/>
        <p:cNvGrpSpPr/>
        <p:nvPr/>
      </p:nvGrpSpPr>
      <p:grpSpPr>
        <a:xfrm>
          <a:off x="0" y="0"/>
          <a:ext cx="0" cy="0"/>
          <a:chOff x="0" y="0"/>
          <a:chExt cx="0" cy="0"/>
        </a:xfrm>
      </p:grpSpPr>
      <p:sp>
        <p:nvSpPr>
          <p:cNvPr id="561" name="TextBox 1"/>
          <p:cNvSpPr txBox="1"/>
          <p:nvPr/>
        </p:nvSpPr>
        <p:spPr>
          <a:xfrm>
            <a:off x="4095258" y="6480162"/>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62" name="TextBox 14"/>
          <p:cNvSpPr txBox="1"/>
          <p:nvPr/>
        </p:nvSpPr>
        <p:spPr>
          <a:xfrm>
            <a:off x="9326098" y="59061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5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PAYOFF 2 PINK">
    <p:bg>
      <p:bgPr>
        <a:solidFill>
          <a:schemeClr val="accent5"/>
        </a:solidFill>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7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57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2_PAYOFF 2 PINK">
    <p:bg>
      <p:bgPr>
        <a:solidFill>
          <a:schemeClr val="accent6"/>
        </a:solidFill>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8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58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FOTO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3_PAYOFF 2 PINK">
    <p:bg>
      <p:bgPr>
        <a:solidFill>
          <a:schemeClr val="accent4"/>
        </a:solidFill>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9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5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4_PAYOFF 2 PINK">
    <p:bg>
      <p:bgPr>
        <a:solidFill>
          <a:schemeClr val="accent3"/>
        </a:solidFill>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0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6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PAYOFF 2 PINK">
    <p:bg>
      <p:bgPr>
        <a:solidFill>
          <a:schemeClr val="accent2"/>
        </a:solidFill>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1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6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PAYOFF 2 GREEN">
    <p:bg>
      <p:bgPr>
        <a:solidFill>
          <a:schemeClr val="accent1"/>
        </a:solidFill>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2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62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1_PAYOFF 2 GREEN">
    <p:bg>
      <p:bgPr>
        <a:solidFill>
          <a:srgbClr val="00A9C7"/>
        </a:solidFill>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32" name="TextBox 6"/>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6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PAYOFF 2 ZWART">
    <p:bg>
      <p:bgPr>
        <a:solidFill>
          <a:srgbClr val="000000"/>
        </a:solidFill>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42" name="TextBox 8"/>
          <p:cNvSpPr txBox="1"/>
          <p:nvPr/>
        </p:nvSpPr>
        <p:spPr>
          <a:xfrm>
            <a:off x="7802098" y="3505827"/>
            <a:ext cx="7426653" cy="3253725"/>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7"/>
          </a:xfrm>
          <a:prstGeom prst="rect">
            <a:avLst/>
          </a:prstGeom>
          <a:ln w="12700">
            <a:miter lim="400000"/>
          </a:ln>
        </p:spPr>
      </p:pic>
      <p:sp>
        <p:nvSpPr>
          <p:cNvPr id="6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END">
    <p:bg>
      <p:bgPr>
        <a:solidFill>
          <a:srgbClr val="000000"/>
        </a:solidFill>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5" y="4294428"/>
            <a:ext cx="3835883" cy="1208704"/>
          </a:xfrm>
          <a:prstGeom prst="rect">
            <a:avLst/>
          </a:prstGeom>
          <a:ln w="12700">
            <a:miter lim="400000"/>
          </a:ln>
        </p:spPr>
      </p:pic>
      <p:sp>
        <p:nvSpPr>
          <p:cNvPr id="6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BLANCO AMIS">
    <p:bg>
      <p:bgPr>
        <a:solidFill>
          <a:srgbClr val="FFFFFF"/>
        </a:solidFill>
      </p:bgPr>
    </p:bg>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el en object">
    <p:bg>
      <p:bgPr>
        <a:solidFill>
          <a:srgbClr val="FFFFFF"/>
        </a:solidFill>
      </p:bgPr>
    </p:bg>
    <p:spTree>
      <p:nvGrpSpPr>
        <p:cNvPr id="1" name=""/>
        <p:cNvGrpSpPr/>
        <p:nvPr/>
      </p:nvGrpSpPr>
      <p:grpSpPr>
        <a:xfrm>
          <a:off x="0" y="0"/>
          <a:ext cx="0" cy="0"/>
          <a:chOff x="0" y="0"/>
          <a:chExt cx="0" cy="0"/>
        </a:xfrm>
      </p:grpSpPr>
      <p:sp>
        <p:nvSpPr>
          <p:cNvPr id="668" name="Title Text"/>
          <p:cNvSpPr txBox="1"/>
          <p:nvPr>
            <p:ph type="title"/>
          </p:nvPr>
        </p:nvSpPr>
        <p:spPr>
          <a:xfrm>
            <a:off x="7599358" y="780345"/>
            <a:ext cx="9127381" cy="1408001"/>
          </a:xfrm>
          <a:prstGeom prst="rect">
            <a:avLst/>
          </a:prstGeom>
        </p:spPr>
        <p:txBody>
          <a:bodyPr lIns="0" tIns="0" rIns="0" bIns="0"/>
          <a:lstStyle>
            <a:lvl1pPr>
              <a:lnSpc>
                <a:spcPts val="4700"/>
              </a:lnSpc>
              <a:defRPr b="0">
                <a:latin typeface="Arial"/>
                <a:ea typeface="Arial"/>
                <a:cs typeface="Arial"/>
                <a:sym typeface="Arial"/>
              </a:defRPr>
            </a:lvl1pPr>
          </a:lstStyle>
          <a:p>
            <a:pPr/>
            <a:r>
              <a:t>Title Text</a:t>
            </a:r>
          </a:p>
        </p:txBody>
      </p:sp>
      <p:sp>
        <p:nvSpPr>
          <p:cNvPr id="669" name="Body Level One…"/>
          <p:cNvSpPr txBox="1"/>
          <p:nvPr>
            <p:ph type="body" idx="1"/>
          </p:nvPr>
        </p:nvSpPr>
        <p:spPr>
          <a:xfrm>
            <a:off x="867012" y="2521337"/>
            <a:ext cx="15572104" cy="6861563"/>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90" indent="-476637">
              <a:lnSpc>
                <a:spcPts val="3700"/>
              </a:lnSpc>
              <a:defRPr sz="3200">
                <a:latin typeface="Arial"/>
                <a:ea typeface="Arial"/>
                <a:cs typeface="Arial"/>
                <a:sym typeface="Arial"/>
              </a:defRPr>
            </a:lvl3pPr>
            <a:lvl4pPr marL="1822326" indent="-505306">
              <a:lnSpc>
                <a:spcPts val="3700"/>
              </a:lnSpc>
              <a:buChar char="–"/>
              <a:defRPr sz="3200">
                <a:latin typeface="Arial"/>
                <a:ea typeface="Arial"/>
                <a:cs typeface="Arial"/>
                <a:sym typeface="Arial"/>
              </a:defRPr>
            </a:lvl4pPr>
            <a:lvl5pPr marL="1239969" indent="-487386">
              <a:lnSpc>
                <a:spcPts val="3700"/>
              </a:lnSpc>
              <a:buSzPct val="100000"/>
              <a:buChar char="•"/>
              <a:defRPr sz="32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xfrm>
            <a:off x="15361212" y="473110"/>
            <a:ext cx="506550" cy="573919"/>
          </a:xfrm>
          <a:prstGeom prst="rect">
            <a:avLst/>
          </a:prstGeom>
        </p:spPr>
        <p:txBody>
          <a:bodyPr lIns="77408" tIns="77408" rIns="77408" bIns="77408" anchor="t"/>
          <a:lstStyle>
            <a:lvl1pPr algn="l">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677" name="Slide Number"/>
          <p:cNvSpPr txBox="1"/>
          <p:nvPr>
            <p:ph type="sldNum" sz="quarter" idx="2"/>
          </p:nvPr>
        </p:nvSpPr>
        <p:spPr>
          <a:xfrm>
            <a:off x="12427188" y="9040142"/>
            <a:ext cx="506550" cy="573919"/>
          </a:xfrm>
          <a:prstGeom prst="rect">
            <a:avLst/>
          </a:prstGeom>
        </p:spPr>
        <p:txBody>
          <a:bodyPr lIns="77408" tIns="77408" rIns="77408" bIns="77408" anchor="t"/>
          <a:lstStyle>
            <a:lvl1pPr algn="l">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FOTO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684" name="Title Text"/>
          <p:cNvSpPr txBox="1"/>
          <p:nvPr>
            <p:ph type="title"/>
          </p:nvPr>
        </p:nvSpPr>
        <p:spPr>
          <a:xfrm>
            <a:off x="1192213" y="519112"/>
            <a:ext cx="14955839" cy="1885952"/>
          </a:xfrm>
          <a:prstGeom prst="rect">
            <a:avLst/>
          </a:prstGeom>
        </p:spPr>
        <p:txBody>
          <a:bodyPr/>
          <a:lstStyle/>
          <a:p>
            <a:pPr/>
            <a:r>
              <a:t>Title Text</a:t>
            </a:r>
          </a:p>
        </p:txBody>
      </p:sp>
      <p:sp>
        <p:nvSpPr>
          <p:cNvPr id="685" name="Body Level One…"/>
          <p:cNvSpPr txBox="1"/>
          <p:nvPr>
            <p:ph type="body" idx="1"/>
          </p:nvPr>
        </p:nvSpPr>
        <p:spPr>
          <a:xfrm>
            <a:off x="1192213" y="2597150"/>
            <a:ext cx="14955839" cy="6188076"/>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6" name="Slide Number"/>
          <p:cNvSpPr txBox="1"/>
          <p:nvPr>
            <p:ph type="sldNum" sz="quarter" idx="2"/>
          </p:nvPr>
        </p:nvSpPr>
        <p:spPr>
          <a:xfrm>
            <a:off x="12427188" y="9040142"/>
            <a:ext cx="506550" cy="573919"/>
          </a:xfrm>
          <a:prstGeom prst="rect">
            <a:avLst/>
          </a:prstGeom>
        </p:spPr>
        <p:txBody>
          <a:bodyPr lIns="77408" tIns="77408" rIns="77408" bIns="77408" anchor="t"/>
          <a:lstStyle>
            <a:lvl1pPr algn="l">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Title Slide">
    <p:bg>
      <p:bgPr>
        <a:solidFill>
          <a:srgbClr val="FFFFFF"/>
        </a:solidFill>
      </p:bgPr>
    </p:bg>
    <p:spTree>
      <p:nvGrpSpPr>
        <p:cNvPr id="1" name=""/>
        <p:cNvGrpSpPr/>
        <p:nvPr/>
      </p:nvGrpSpPr>
      <p:grpSpPr>
        <a:xfrm>
          <a:off x="0" y="0"/>
          <a:ext cx="0" cy="0"/>
          <a:chOff x="0" y="0"/>
          <a:chExt cx="0" cy="0"/>
        </a:xfrm>
      </p:grpSpPr>
      <p:sp>
        <p:nvSpPr>
          <p:cNvPr id="693" name="Title Text"/>
          <p:cNvSpPr txBox="1"/>
          <p:nvPr>
            <p:ph type="title"/>
          </p:nvPr>
        </p:nvSpPr>
        <p:spPr>
          <a:xfrm>
            <a:off x="1300520" y="3029939"/>
            <a:ext cx="14739225" cy="2090703"/>
          </a:xfrm>
          <a:prstGeom prst="rect">
            <a:avLst/>
          </a:prstGeom>
        </p:spPr>
        <p:txBody>
          <a:bodyPr/>
          <a:lstStyle/>
          <a:p>
            <a:pPr/>
            <a:r>
              <a:t>Title Text</a:t>
            </a:r>
          </a:p>
        </p:txBody>
      </p:sp>
      <p:sp>
        <p:nvSpPr>
          <p:cNvPr id="694" name="Body Level One…"/>
          <p:cNvSpPr txBox="1"/>
          <p:nvPr>
            <p:ph type="body" sz="quarter" idx="1"/>
          </p:nvPr>
        </p:nvSpPr>
        <p:spPr>
          <a:xfrm>
            <a:off x="2601040" y="5527040"/>
            <a:ext cx="12138184" cy="2492588"/>
          </a:xfrm>
          <a:prstGeom prst="rect">
            <a:avLst/>
          </a:prstGeom>
        </p:spPr>
        <p:txBody>
          <a:bodyPr/>
          <a:lstStyle>
            <a:lvl1pPr marL="0" indent="0" algn="ctr">
              <a:buSzTx/>
              <a:buFontTx/>
              <a:buNone/>
              <a:defRPr>
                <a:solidFill>
                  <a:srgbClr val="888888"/>
                </a:solidFill>
              </a:defRPr>
            </a:lvl1pPr>
            <a:lvl2pPr marL="0" indent="774085" algn="ctr">
              <a:buSzTx/>
              <a:buFontTx/>
              <a:buNone/>
              <a:defRPr>
                <a:solidFill>
                  <a:srgbClr val="888888"/>
                </a:solidFill>
              </a:defRPr>
            </a:lvl2pPr>
            <a:lvl3pPr marL="0" indent="1548171" algn="ctr">
              <a:buSzTx/>
              <a:buFontTx/>
              <a:buNone/>
              <a:defRPr>
                <a:solidFill>
                  <a:srgbClr val="888888"/>
                </a:solidFill>
              </a:defRPr>
            </a:lvl3pPr>
            <a:lvl4pPr marL="0" indent="2322255" algn="ctr">
              <a:buSzTx/>
              <a:buFontTx/>
              <a:buNone/>
              <a:defRPr>
                <a:solidFill>
                  <a:srgbClr val="888888"/>
                </a:solidFill>
              </a:defRPr>
            </a:lvl4pPr>
            <a:lvl5pPr indent="3096341" algn="ctr">
              <a:buFontTx/>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695" name="Slide Number"/>
          <p:cNvSpPr txBox="1"/>
          <p:nvPr>
            <p:ph type="sldNum" sz="quarter" idx="2"/>
          </p:nvPr>
        </p:nvSpPr>
        <p:spPr>
          <a:xfrm>
            <a:off x="12427188" y="9040142"/>
            <a:ext cx="506550" cy="573919"/>
          </a:xfrm>
          <a:prstGeom prst="rect">
            <a:avLst/>
          </a:prstGeom>
        </p:spPr>
        <p:txBody>
          <a:bodyPr lIns="77408" tIns="77408" rIns="77408" bIns="77408" anchor="t"/>
          <a:lstStyle>
            <a:lvl1pPr algn="l">
              <a:defRPr sz="2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FOTO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FOTO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6">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 Id="rId36" Type="http://schemas.openxmlformats.org/officeDocument/2006/relationships/slideLayout" Target="../slideLayouts/slideLayout34.xml"/><Relationship Id="rId37" Type="http://schemas.openxmlformats.org/officeDocument/2006/relationships/slideLayout" Target="../slideLayouts/slideLayout35.xml"/><Relationship Id="rId38" Type="http://schemas.openxmlformats.org/officeDocument/2006/relationships/slideLayout" Target="../slideLayouts/slideLayout36.xml"/><Relationship Id="rId39" Type="http://schemas.openxmlformats.org/officeDocument/2006/relationships/slideLayout" Target="../slideLayouts/slideLayout37.xml"/><Relationship Id="rId40" Type="http://schemas.openxmlformats.org/officeDocument/2006/relationships/slideLayout" Target="../slideLayouts/slideLayout38.xml"/><Relationship Id="rId41" Type="http://schemas.openxmlformats.org/officeDocument/2006/relationships/slideLayout" Target="../slideLayouts/slideLayout39.xml"/><Relationship Id="rId42" Type="http://schemas.openxmlformats.org/officeDocument/2006/relationships/slideLayout" Target="../slideLayouts/slideLayout40.xml"/><Relationship Id="rId43" Type="http://schemas.openxmlformats.org/officeDocument/2006/relationships/slideLayout" Target="../slideLayouts/slideLayout41.xml"/><Relationship Id="rId44" Type="http://schemas.openxmlformats.org/officeDocument/2006/relationships/slideLayout" Target="../slideLayouts/slideLayout42.xml"/><Relationship Id="rId45" Type="http://schemas.openxmlformats.org/officeDocument/2006/relationships/slideLayout" Target="../slideLayouts/slideLayout43.xml"/><Relationship Id="rId46" Type="http://schemas.openxmlformats.org/officeDocument/2006/relationships/slideLayout" Target="../slideLayouts/slideLayout44.xml"/><Relationship Id="rId47" Type="http://schemas.openxmlformats.org/officeDocument/2006/relationships/slideLayout" Target="../slideLayouts/slideLayout45.xml"/><Relationship Id="rId48" Type="http://schemas.openxmlformats.org/officeDocument/2006/relationships/slideLayout" Target="../slideLayouts/slideLayout46.xml"/><Relationship Id="rId49" Type="http://schemas.openxmlformats.org/officeDocument/2006/relationships/slideLayout" Target="../slideLayouts/slideLayout47.xml"/><Relationship Id="rId50" Type="http://schemas.openxmlformats.org/officeDocument/2006/relationships/slideLayout" Target="../slideLayouts/slideLayout48.xml"/><Relationship Id="rId51" Type="http://schemas.openxmlformats.org/officeDocument/2006/relationships/slideLayout" Target="../slideLayouts/slideLayout49.xml"/><Relationship Id="rId52" Type="http://schemas.openxmlformats.org/officeDocument/2006/relationships/slideLayout" Target="../slideLayouts/slideLayout50.xml"/><Relationship Id="rId53" Type="http://schemas.openxmlformats.org/officeDocument/2006/relationships/slideLayout" Target="../slideLayouts/slideLayout51.xml"/><Relationship Id="rId54" Type="http://schemas.openxmlformats.org/officeDocument/2006/relationships/slideLayout" Target="../slideLayouts/slideLayout52.xml"/><Relationship Id="rId55" Type="http://schemas.openxmlformats.org/officeDocument/2006/relationships/slideLayout" Target="../slideLayouts/slideLayout53.xml"/><Relationship Id="rId56" Type="http://schemas.openxmlformats.org/officeDocument/2006/relationships/slideLayout" Target="../slideLayouts/slideLayout54.xml"/><Relationship Id="rId57" Type="http://schemas.openxmlformats.org/officeDocument/2006/relationships/slideLayout" Target="../slideLayouts/slideLayout55.xml"/><Relationship Id="rId58" Type="http://schemas.openxmlformats.org/officeDocument/2006/relationships/slideLayout" Target="../slideLayouts/slideLayout56.xml"/><Relationship Id="rId59" Type="http://schemas.openxmlformats.org/officeDocument/2006/relationships/slideLayout" Target="../slideLayouts/slideLayout57.xml"/><Relationship Id="rId60" Type="http://schemas.openxmlformats.org/officeDocument/2006/relationships/slideLayout" Target="../slideLayouts/slideLayout58.xml"/><Relationship Id="rId61" Type="http://schemas.openxmlformats.org/officeDocument/2006/relationships/slideLayout" Target="../slideLayouts/slideLayout59.xml"/><Relationship Id="rId62" Type="http://schemas.openxmlformats.org/officeDocument/2006/relationships/slideLayout" Target="../slideLayouts/slideLayout60.xml"/><Relationship Id="rId63"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866775" y="130951"/>
            <a:ext cx="15601950" cy="2144889"/>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nchor="ctr">
            <a:normAutofit fontScale="100000" lnSpcReduction="0"/>
          </a:bodyPr>
          <a:lstStyle/>
          <a:p>
            <a:pPr/>
            <a:r>
              <a:t>Title Text</a:t>
            </a:r>
          </a:p>
        </p:txBody>
      </p:sp>
      <p:sp>
        <p:nvSpPr>
          <p:cNvPr id="3" name="Body Level One…"/>
          <p:cNvSpPr txBox="1"/>
          <p:nvPr>
            <p:ph type="body" idx="1"/>
          </p:nvPr>
        </p:nvSpPr>
        <p:spPr>
          <a:xfrm>
            <a:off x="866775" y="2275840"/>
            <a:ext cx="15601950" cy="7477761"/>
          </a:xfrm>
          <a:prstGeom prst="rect">
            <a:avLst/>
          </a:prstGeom>
          <a:ln w="12700">
            <a:miter lim="400000"/>
          </a:ln>
          <a:extLst>
            <a:ext uri="{C572A759-6A51-4108-AA02-DFA0A04FC94B}">
              <ma14:wrappingTextBoxFlag xmlns:ma14="http://schemas.microsoft.com/office/mac/drawingml/2011/main" val="1"/>
            </a:ext>
          </a:extLst>
        </p:spPr>
        <p:txBody>
          <a:bodyPr lIns="45711" tIns="45711" rIns="45711" bIns="45711">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378825" y="8779792"/>
            <a:ext cx="4044950" cy="520701"/>
          </a:xfrm>
          <a:prstGeom prst="rect">
            <a:avLst/>
          </a:prstGeom>
          <a:ln w="12700">
            <a:miter lim="400000"/>
          </a:ln>
        </p:spPr>
        <p:txBody>
          <a:bodyPr wrap="none" lIns="45719" rIns="45719" anchor="ctr">
            <a:spAutoFit/>
          </a:bodyPr>
          <a:lstStyle>
            <a:lvl1pPr algn="r">
              <a:defRPr sz="12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Lst>
  <p:transition xmlns:p14="http://schemas.microsoft.com/office/powerpoint/2010/main" spd="med" advClick="1"/>
  <p:txStyles>
    <p:titleStyle>
      <a:lvl1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9pPr>
    </p:titleStyle>
    <p:bodyStyle>
      <a:lvl1pPr marL="304744" marR="0" indent="-304744"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1pPr>
      <a:lvl2pPr marL="963385" marR="0" indent="-35389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2pPr>
      <a:lvl3pPr marL="1610792" marR="0" indent="-391814"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3pPr>
      <a:lvl4pPr marL="2285585"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4pPr>
      <a:lvl5pPr marL="0" marR="0" indent="2437957" algn="l" defTabSz="1218978" rtl="0" latinLnBrk="0">
        <a:lnSpc>
          <a:spcPct val="90000"/>
        </a:lnSpc>
        <a:spcBef>
          <a:spcPts val="1300"/>
        </a:spcBef>
        <a:spcAft>
          <a:spcPts val="0"/>
        </a:spcAft>
        <a:buClrTx/>
        <a:buSzTx/>
        <a:buFont typeface="Arial"/>
        <a:buNone/>
        <a:tabLst/>
        <a:defRPr b="0" baseline="0" cap="none" i="0" spc="0" strike="noStrike" sz="3600" u="none">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6pPr>
      <a:lvl7pPr marL="4114052"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7pPr>
      <a:lvl8pPr marL="4723540"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9pPr>
    </p:bodyStyle>
    <p:otherStyle>
      <a:lvl1pPr marL="0" marR="0" indent="0"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1pPr>
      <a:lvl2pPr marL="0" marR="0" indent="626881"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2pPr>
      <a:lvl3pPr marL="0" marR="0" indent="1253763"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3pPr>
      <a:lvl4pPr marL="0" marR="0" indent="1880645"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4pPr>
      <a:lvl5pPr marL="0" marR="0" indent="2507526"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5pPr>
      <a:lvl6pPr marL="0" marR="0" indent="3134409"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6pPr>
      <a:lvl7pPr marL="0" marR="0" indent="3761290"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7pPr>
      <a:lvl8pPr marL="0" marR="0" indent="4388172"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8pPr>
      <a:lvl9pPr marL="0" marR="0" indent="5015055" algn="r" defTabSz="1253763"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2.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104.155.85.98/soacs/soa-infra/services/aced-cloud-demo/ProposedActsService/ProposedActsService?wsdl" TargetMode="External"/><Relationship Id="rId3" Type="http://schemas.openxmlformats.org/officeDocument/2006/relationships/hyperlink" Target="https://mobileportalsetrial1304dev-mcsdem0001.mobileenv.us2.oraclecloud.com/mobile/custom/artistapi" TargetMode="External"/><Relationship Id="rId4" Type="http://schemas.openxmlformats.org/officeDocument/2006/relationships/hyperlink" Target="https://frontend-metcsgse00739.apaas.us2.oraclecloud.com/" TargetMode="External"/><Relationship Id="rId5" Type="http://schemas.openxmlformats.org/officeDocument/2006/relationships/hyperlink" Target="https://artist-enricher-api-lucasjellema.apaas.em2.oraclecloud.com/artists/get?artist=madonna" TargetMode="External"/><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44.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104.155.85.98/ics/integration/flowsvc/soap/PROPOSENEWACTFOR_SOAP/v01/?wsdl" TargetMode="External"/><Relationship Id="rId5" Type="http://schemas.openxmlformats.org/officeDocument/2006/relationships/image" Target="../media/image4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jpeg"/><Relationship Id="rId3" Type="http://schemas.openxmlformats.org/officeDocument/2006/relationships/image" Target="../media/image9.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mobileportalsetrial1304dev-mcsdem0001.mobileenv.us2.oraclecloud.com/mobile/custom/artistapi" TargetMode="External"/><Relationship Id="rId5" Type="http://schemas.openxmlformats.org/officeDocument/2006/relationships/hyperlink" Target="https://frontend-metcsgse00739.apaas.us2.oraclecloud.com/" TargetMode="External"/><Relationship Id="rId6" Type="http://schemas.openxmlformats.org/officeDocument/2006/relationships/hyperlink" Target="https://artist-enricher-api-lucasjellema.apaas.em2.oraclecloud.com/artists/get?artist=madonna" TargetMode="External"/><Relationship Id="rId7" Type="http://schemas.openxmlformats.org/officeDocument/2006/relationships/hyperlink" Target="http://104.155.85.98/ics/integration/flowsvc/soap/PROPOSENEWACTFOR_SOAP/v01/?wsdl" TargetMode="External"/><Relationship Id="rId8" Type="http://schemas.openxmlformats.org/officeDocument/2006/relationships/image" Target="../media/image27.png"/><Relationship Id="rId9" Type="http://schemas.openxmlformats.org/officeDocument/2006/relationships/image" Target="../media/image45.png"/><Relationship Id="rId10" Type="http://schemas.openxmlformats.org/officeDocument/2006/relationships/image" Target="../media/image28.png"/><Relationship Id="rId11" Type="http://schemas.openxmlformats.org/officeDocument/2006/relationships/image" Target="../media/image29.png"/><Relationship Id="rId12" Type="http://schemas.openxmlformats.org/officeDocument/2006/relationships/image" Target="../media/image30.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 Id="rId16" Type="http://schemas.openxmlformats.org/officeDocument/2006/relationships/image" Target="../media/image34.png"/><Relationship Id="rId17" Type="http://schemas.openxmlformats.org/officeDocument/2006/relationships/image" Target="../media/image35.png"/><Relationship Id="rId18" Type="http://schemas.openxmlformats.org/officeDocument/2006/relationships/image" Target="../media/image3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6.pn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47.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artist-enricher-api-lucasjellema.apaas.em2.oraclecloud.com/artists/get?artist=madonna" TargetMode="External"/><Relationship Id="rId5" Type="http://schemas.openxmlformats.org/officeDocument/2006/relationships/image" Target="../media/image32.png"/><Relationship Id="rId6" Type="http://schemas.openxmlformats.org/officeDocument/2006/relationships/hyperlink" Target="http://104.155.85.98/ics/integration/flowsvc/soap/PROPOSENEWACTFOR_SOAP/v01/?wsdl" TargetMode="External"/><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Title 1"/>
          <p:cNvSpPr txBox="1"/>
          <p:nvPr>
            <p:ph type="title"/>
          </p:nvPr>
        </p:nvSpPr>
        <p:spPr>
          <a:xfrm>
            <a:off x="1192143" y="2571563"/>
            <a:ext cx="14955979" cy="1290588"/>
          </a:xfrm>
          <a:prstGeom prst="rect">
            <a:avLst/>
          </a:prstGeom>
        </p:spPr>
        <p:txBody>
          <a:bodyPr/>
          <a:lstStyle/>
          <a:p>
            <a:pPr defTabSz="487591">
              <a:defRPr sz="3840">
                <a:solidFill>
                  <a:srgbClr val="FF0000"/>
                </a:solidFill>
              </a:defRPr>
            </a:pPr>
            <a:r>
              <a:t>World record Soaring trough the clouds</a:t>
            </a:r>
            <a:br/>
            <a:r>
              <a:rPr sz="2640"/>
              <a:t>LIve demo of </a:t>
            </a:r>
            <a:br>
              <a:rPr sz="2640"/>
            </a:br>
            <a:r>
              <a:rPr sz="5520"/>
              <a:t>19</a:t>
            </a:r>
            <a:r>
              <a:rPr sz="2640"/>
              <a:t> </a:t>
            </a:r>
            <a:br>
              <a:rPr sz="2640"/>
            </a:br>
            <a:r>
              <a:rPr sz="2640"/>
              <a:t>Oracle Public cloud services</a:t>
            </a:r>
          </a:p>
        </p:txBody>
      </p:sp>
      <p:sp>
        <p:nvSpPr>
          <p:cNvPr id="705" name="Text Placeholder 2"/>
          <p:cNvSpPr txBox="1"/>
          <p:nvPr>
            <p:ph type="body" sz="quarter" idx="1"/>
          </p:nvPr>
        </p:nvSpPr>
        <p:spPr>
          <a:xfrm>
            <a:off x="1192143" y="7025640"/>
            <a:ext cx="14955979" cy="2118361"/>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1" t="0" r="0" b="0"/>
          <a:stretch>
            <a:fillRect/>
          </a:stretch>
        </p:blipFill>
        <p:spPr>
          <a:xfrm>
            <a:off x="12295824" y="7819812"/>
            <a:ext cx="4830876" cy="1621375"/>
          </a:xfrm>
          <a:custGeom>
            <a:avLst/>
            <a:gdLst/>
            <a:ahLst/>
            <a:cxnLst>
              <a:cxn ang="0">
                <a:pos x="wd2" y="hd2"/>
              </a:cxn>
              <a:cxn ang="5400000">
                <a:pos x="wd2" y="hd2"/>
              </a:cxn>
              <a:cxn ang="10800000">
                <a:pos x="wd2" y="hd2"/>
              </a:cxn>
              <a:cxn ang="16200000">
                <a:pos x="wd2" y="hd2"/>
              </a:cxn>
            </a:cxnLst>
            <a:rect l="0" t="0" r="r" b="b"/>
            <a:pathLst>
              <a:path w="20879" h="20713" fill="norm" stroke="1"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8" y="4403"/>
                  <a:pt x="1901"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8"/>
                  <a:pt x="1666" y="17121"/>
                  <a:pt x="2820" y="16939"/>
                </a:cubicBezTo>
                <a:cubicBezTo>
                  <a:pt x="2833" y="16969"/>
                  <a:pt x="2846" y="17000"/>
                  <a:pt x="2860" y="17030"/>
                </a:cubicBezTo>
                <a:cubicBezTo>
                  <a:pt x="3920" y="19418"/>
                  <a:pt x="6209" y="20189"/>
                  <a:pt x="7973" y="18754"/>
                </a:cubicBezTo>
                <a:cubicBezTo>
                  <a:pt x="8392" y="19602"/>
                  <a:pt x="9016" y="20228"/>
                  <a:pt x="9738" y="20523"/>
                </a:cubicBezTo>
                <a:cubicBezTo>
                  <a:pt x="11461" y="21229"/>
                  <a:pt x="13280" y="19909"/>
                  <a:pt x="13801" y="17578"/>
                </a:cubicBezTo>
                <a:cubicBezTo>
                  <a:pt x="14245" y="17951"/>
                  <a:pt x="14757" y="18151"/>
                  <a:pt x="15280" y="18151"/>
                </a:cubicBezTo>
                <a:cubicBezTo>
                  <a:pt x="16822" y="18151"/>
                  <a:pt x="18072" y="16468"/>
                  <a:pt x="18072" y="14389"/>
                </a:cubicBezTo>
                <a:cubicBezTo>
                  <a:pt x="18629" y="14281"/>
                  <a:pt x="19155" y="13979"/>
                  <a:pt x="19601" y="13517"/>
                </a:cubicBezTo>
                <a:cubicBezTo>
                  <a:pt x="21033" y="12033"/>
                  <a:pt x="21303" y="9264"/>
                  <a:pt x="20203" y="7332"/>
                </a:cubicBezTo>
                <a:cubicBezTo>
                  <a:pt x="20250" y="7183"/>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8" name="Title 3"/>
          <p:cNvSpPr txBox="1"/>
          <p:nvPr>
            <p:ph type="title"/>
          </p:nvPr>
        </p:nvSpPr>
        <p:spPr>
          <a:xfrm>
            <a:off x="977770" y="843460"/>
            <a:ext cx="12883038" cy="1346289"/>
          </a:xfrm>
          <a:prstGeom prst="rect">
            <a:avLst/>
          </a:prstGeom>
        </p:spPr>
        <p:txBody>
          <a:bodyPr/>
          <a:lstStyle/>
          <a:p>
            <a:pPr/>
            <a:r>
              <a:t>A proposal comes in</a:t>
            </a:r>
          </a:p>
        </p:txBody>
      </p:sp>
      <p:pic>
        <p:nvPicPr>
          <p:cNvPr id="859" name="Content Placeholder 8" descr="Content Placeholder 8"/>
          <p:cNvPicPr>
            <a:picLocks noChangeAspect="1"/>
          </p:cNvPicPr>
          <p:nvPr/>
        </p:nvPicPr>
        <p:blipFill>
          <a:blip r:embed="rId2">
            <a:extLst/>
          </a:blip>
          <a:stretch>
            <a:fillRect/>
          </a:stretch>
        </p:blipFill>
        <p:spPr>
          <a:xfrm>
            <a:off x="977771" y="1730375"/>
            <a:ext cx="13642976" cy="686117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Title 1"/>
          <p:cNvSpPr txBox="1"/>
          <p:nvPr>
            <p:ph type="title"/>
          </p:nvPr>
        </p:nvSpPr>
        <p:spPr>
          <a:xfrm>
            <a:off x="867013" y="780345"/>
            <a:ext cx="15859727" cy="1408001"/>
          </a:xfrm>
          <a:prstGeom prst="rect">
            <a:avLst/>
          </a:prstGeom>
        </p:spPr>
        <p:txBody>
          <a:bodyPr/>
          <a:lstStyle/>
          <a:p>
            <a:pPr/>
            <a:r>
              <a:t>Open Task</a:t>
            </a:r>
          </a:p>
        </p:txBody>
      </p:sp>
      <p:sp>
        <p:nvSpPr>
          <p:cNvPr id="862" name="Content Placeholder 2"/>
          <p:cNvSpPr txBox="1"/>
          <p:nvPr>
            <p:ph type="body" idx="1"/>
          </p:nvPr>
        </p:nvSpPr>
        <p:spPr>
          <a:xfrm>
            <a:off x="867012" y="2521338"/>
            <a:ext cx="15572104" cy="6861562"/>
          </a:xfrm>
          <a:prstGeom prst="rect">
            <a:avLst/>
          </a:prstGeom>
        </p:spPr>
        <p:txBody>
          <a:bodyPr/>
          <a:lstStyle/>
          <a:p>
            <a:pPr/>
          </a:p>
        </p:txBody>
      </p:sp>
      <p:pic>
        <p:nvPicPr>
          <p:cNvPr id="863" name="Picture 3" descr="Picture 3"/>
          <p:cNvPicPr>
            <a:picLocks noChangeAspect="1"/>
          </p:cNvPicPr>
          <p:nvPr/>
        </p:nvPicPr>
        <p:blipFill>
          <a:blip r:embed="rId2">
            <a:extLst/>
          </a:blip>
          <a:stretch>
            <a:fillRect/>
          </a:stretch>
        </p:blipFill>
        <p:spPr>
          <a:xfrm>
            <a:off x="-2" y="961700"/>
            <a:ext cx="17340264" cy="783020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Title 1"/>
          <p:cNvSpPr txBox="1"/>
          <p:nvPr>
            <p:ph type="title"/>
          </p:nvPr>
        </p:nvSpPr>
        <p:spPr>
          <a:xfrm>
            <a:off x="977770" y="843460"/>
            <a:ext cx="12883038" cy="1346289"/>
          </a:xfrm>
          <a:prstGeom prst="rect">
            <a:avLst/>
          </a:prstGeom>
        </p:spPr>
        <p:txBody>
          <a:bodyPr/>
          <a:lstStyle/>
          <a:p>
            <a:pPr/>
            <a:r>
              <a:t>Show document</a:t>
            </a:r>
          </a:p>
        </p:txBody>
      </p:sp>
      <p:pic>
        <p:nvPicPr>
          <p:cNvPr id="866" name="Content Placeholder 3" descr="Content Placeholder 3"/>
          <p:cNvPicPr>
            <a:picLocks noChangeAspect="1"/>
          </p:cNvPicPr>
          <p:nvPr/>
        </p:nvPicPr>
        <p:blipFill>
          <a:blip r:embed="rId2">
            <a:extLst/>
          </a:blip>
          <a:stretch>
            <a:fillRect/>
          </a:stretch>
        </p:blipFill>
        <p:spPr>
          <a:xfrm>
            <a:off x="977771" y="2189747"/>
            <a:ext cx="14498638" cy="6861176"/>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Title 1"/>
          <p:cNvSpPr txBox="1"/>
          <p:nvPr>
            <p:ph type="title"/>
          </p:nvPr>
        </p:nvSpPr>
        <p:spPr>
          <a:xfrm>
            <a:off x="867013" y="780345"/>
            <a:ext cx="15859727" cy="1408001"/>
          </a:xfrm>
          <a:prstGeom prst="rect">
            <a:avLst/>
          </a:prstGeom>
        </p:spPr>
        <p:txBody>
          <a:bodyPr/>
          <a:lstStyle/>
          <a:p>
            <a:pPr/>
            <a:r>
              <a:t>Approve task</a:t>
            </a:r>
          </a:p>
        </p:txBody>
      </p:sp>
      <p:sp>
        <p:nvSpPr>
          <p:cNvPr id="869" name="Content Placeholder 2"/>
          <p:cNvSpPr txBox="1"/>
          <p:nvPr>
            <p:ph type="body" idx="1"/>
          </p:nvPr>
        </p:nvSpPr>
        <p:spPr>
          <a:xfrm>
            <a:off x="867012" y="2521338"/>
            <a:ext cx="15572104" cy="6861562"/>
          </a:xfrm>
          <a:prstGeom prst="rect">
            <a:avLst/>
          </a:prstGeom>
        </p:spPr>
        <p:txBody>
          <a:bodyPr/>
          <a:lstStyle/>
          <a:p>
            <a:pPr/>
          </a:p>
        </p:txBody>
      </p:sp>
      <p:pic>
        <p:nvPicPr>
          <p:cNvPr id="870" name="Picture 3" descr="Picture 3"/>
          <p:cNvPicPr>
            <a:picLocks noChangeAspect="1"/>
          </p:cNvPicPr>
          <p:nvPr/>
        </p:nvPicPr>
        <p:blipFill>
          <a:blip r:embed="rId2">
            <a:extLst/>
          </a:blip>
          <a:stretch>
            <a:fillRect/>
          </a:stretch>
        </p:blipFill>
        <p:spPr>
          <a:xfrm>
            <a:off x="-2" y="961700"/>
            <a:ext cx="17340264" cy="7830200"/>
          </a:xfrm>
          <a:prstGeom prst="rect">
            <a:avLst/>
          </a:prstGeom>
          <a:ln w="12700">
            <a:miter lim="400000"/>
          </a:ln>
        </p:spPr>
      </p:pic>
      <p:sp>
        <p:nvSpPr>
          <p:cNvPr id="871" name="Straight Arrow Connector 5"/>
          <p:cNvSpPr/>
          <p:nvPr/>
        </p:nvSpPr>
        <p:spPr>
          <a:xfrm flipV="1">
            <a:off x="634180" y="1742849"/>
            <a:ext cx="717757" cy="458542"/>
          </a:xfrm>
          <a:prstGeom prst="line">
            <a:avLst/>
          </a:prstGeom>
          <a:ln w="19050">
            <a:solidFill>
              <a:schemeClr val="accent1"/>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3" name="Title 1"/>
          <p:cNvSpPr txBox="1"/>
          <p:nvPr>
            <p:ph type="title"/>
          </p:nvPr>
        </p:nvSpPr>
        <p:spPr>
          <a:xfrm>
            <a:off x="977770" y="843460"/>
            <a:ext cx="12883038" cy="1346289"/>
          </a:xfrm>
          <a:prstGeom prst="rect">
            <a:avLst/>
          </a:prstGeom>
        </p:spPr>
        <p:txBody>
          <a:bodyPr/>
          <a:lstStyle/>
          <a:p>
            <a:pPr/>
            <a:r>
              <a:t>Approve task</a:t>
            </a:r>
          </a:p>
        </p:txBody>
      </p:sp>
      <p:pic>
        <p:nvPicPr>
          <p:cNvPr id="874"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6" name="Title 1"/>
          <p:cNvSpPr txBox="1"/>
          <p:nvPr>
            <p:ph type="title"/>
          </p:nvPr>
        </p:nvSpPr>
        <p:spPr>
          <a:xfrm>
            <a:off x="977770" y="843460"/>
            <a:ext cx="12883038" cy="1346289"/>
          </a:xfrm>
          <a:prstGeom prst="rect">
            <a:avLst/>
          </a:prstGeom>
        </p:spPr>
        <p:txBody>
          <a:bodyPr/>
          <a:lstStyle/>
          <a:p>
            <a:pPr defTabSz="1097080">
              <a:defRPr sz="4860"/>
            </a:pPr>
            <a:r>
              <a:t>Activate Social media</a:t>
            </a:r>
            <a:br/>
            <a:r>
              <a:t>Twitter, Email, Google  Docs</a:t>
            </a:r>
          </a:p>
        </p:txBody>
      </p:sp>
      <p:sp>
        <p:nvSpPr>
          <p:cNvPr id="877" name="Text Placeholder 2"/>
          <p:cNvSpPr txBox="1"/>
          <p:nvPr>
            <p:ph type="body" idx="1"/>
          </p:nvPr>
        </p:nvSpPr>
        <p:spPr>
          <a:xfrm>
            <a:off x="1917700" y="2603500"/>
            <a:ext cx="11942765" cy="5727701"/>
          </a:xfrm>
          <a:prstGeom prst="rect">
            <a:avLst/>
          </a:prstGeom>
        </p:spPr>
        <p:txBody>
          <a:bodyPr/>
          <a:lstStyle/>
          <a:p>
            <a:pPr/>
            <a:r>
              <a:t>@Danilo: screenshot of Tweet, Email and OSSI outcome</a:t>
            </a:r>
          </a:p>
          <a:p>
            <a:pPr/>
            <a:r>
              <a:t>Demo:</a:t>
            </a:r>
          </a:p>
          <a:p>
            <a:pPr lvl="1" marL="914232" indent="-304744">
              <a:spcBef>
                <a:spcPts val="600"/>
              </a:spcBef>
              <a:defRPr sz="3100"/>
            </a:pPr>
            <a:r>
              <a:t>Show the tweet that is published to announce the newly registered artist proposal. </a:t>
            </a:r>
          </a:p>
          <a:p>
            <a:pPr lvl="1" marL="914232" indent="-304744">
              <a:spcBef>
                <a:spcPts val="600"/>
              </a:spcBef>
              <a:defRPr sz="3100"/>
            </a:pPr>
            <a:r>
              <a:t>Show the email on Gmail with the newly accepted proposal</a:t>
            </a:r>
          </a:p>
          <a:p>
            <a:pPr lvl="1" marL="914232" indent="-304744">
              <a:spcBef>
                <a:spcPts val="600"/>
              </a:spcBef>
              <a:defRPr sz="3100"/>
            </a:pPr>
            <a:r>
              <a:t>Show the result of whatever we can make OSSI do in response to the new artist proposal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9" name="Title 1"/>
          <p:cNvSpPr txBox="1"/>
          <p:nvPr>
            <p:ph type="title"/>
          </p:nvPr>
        </p:nvSpPr>
        <p:spPr>
          <a:xfrm>
            <a:off x="977769" y="843460"/>
            <a:ext cx="14373067" cy="1346289"/>
          </a:xfrm>
          <a:prstGeom prst="rect">
            <a:avLst/>
          </a:prstGeom>
        </p:spPr>
        <p:txBody>
          <a:bodyPr/>
          <a:lstStyle>
            <a:lvl1pPr defTabSz="1097080">
              <a:defRPr sz="4860"/>
            </a:lvl1pPr>
          </a:lstStyle>
          <a:p>
            <a:pPr/>
            <a:r>
              <a:t>Conference Artist Proposals Portal with the new proposal and artist enrichment</a:t>
            </a:r>
          </a:p>
        </p:txBody>
      </p:sp>
      <p:sp>
        <p:nvSpPr>
          <p:cNvPr id="880" name="Text Placeholder 2"/>
          <p:cNvSpPr txBox="1"/>
          <p:nvPr>
            <p:ph type="body" idx="1"/>
          </p:nvPr>
        </p:nvSpPr>
        <p:spPr>
          <a:xfrm>
            <a:off x="1917700" y="2603500"/>
            <a:ext cx="11942765" cy="5727701"/>
          </a:xfrm>
          <a:prstGeom prst="rect">
            <a:avLst/>
          </a:prstGeom>
        </p:spPr>
        <p:txBody>
          <a:bodyPr/>
          <a:lstStyle/>
          <a:p>
            <a:pPr/>
            <a:r>
              <a:t>@Richard:</a:t>
            </a:r>
          </a:p>
          <a:p>
            <a:pPr lvl="1" marL="914232" indent="-304744">
              <a:spcBef>
                <a:spcPts val="600"/>
              </a:spcBef>
              <a:defRPr sz="3100"/>
            </a:pPr>
            <a:r>
              <a:t>Screenshot of newly added artist in JET portal – with enrichment (such as image and albums)</a:t>
            </a:r>
          </a:p>
          <a:p>
            <a:pPr lvl="1" marL="914232" indent="-304744">
              <a:spcBef>
                <a:spcPts val="600"/>
              </a:spcBef>
              <a:defRPr sz="3100"/>
            </a:pPr>
            <a:r>
              <a:t>Demo: </a:t>
            </a:r>
          </a:p>
          <a:p>
            <a:pPr lvl="2" marL="1523722" indent="-304744">
              <a:spcBef>
                <a:spcPts val="600"/>
              </a:spcBef>
              <a:defRPr sz="2800"/>
            </a:pPr>
            <a:r>
              <a:t>with enrichment (such as image and albums)</a:t>
            </a:r>
          </a:p>
          <a:p>
            <a:pPr lvl="2" marL="1523722" indent="-304744">
              <a:spcBef>
                <a:spcPts val="600"/>
              </a:spcBef>
              <a:defRPr sz="2800"/>
            </a:pPr>
            <a:r>
              <a:t>Point out low number of likes</a:t>
            </a:r>
          </a:p>
          <a:p>
            <a:pPr lvl="2" marL="1523722" indent="-304744">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lvl="2" marL="1523722" indent="-304744">
              <a:spcBef>
                <a:spcPts val="600"/>
              </a:spcBef>
              <a:defRPr sz="2800"/>
            </a:pPr>
            <a:r>
              <a:t>Ask them to like artist proposals and watch the like count increase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2" name="Picture 5" descr="Picture 5"/>
          <p:cNvPicPr>
            <a:picLocks noChangeAspect="1"/>
          </p:cNvPicPr>
          <p:nvPr/>
        </p:nvPicPr>
        <p:blipFill>
          <a:blip r:embed="rId2">
            <a:extLst/>
          </a:blip>
          <a:stretch>
            <a:fillRect/>
          </a:stretch>
        </p:blipFill>
        <p:spPr>
          <a:xfrm>
            <a:off x="1042353" y="1706561"/>
            <a:ext cx="8680768" cy="7635100"/>
          </a:xfrm>
          <a:prstGeom prst="rect">
            <a:avLst/>
          </a:prstGeom>
          <a:ln w="12700">
            <a:miter lim="400000"/>
          </a:ln>
          <a:effectLst>
            <a:outerShdw sx="100000" sy="100000" kx="0" ky="0" algn="b" rotWithShape="0" blurRad="292100" dist="139700" dir="2700000">
              <a:srgbClr val="333333">
                <a:alpha val="64999"/>
              </a:srgbClr>
            </a:outerShdw>
          </a:effectLst>
        </p:spPr>
      </p:pic>
      <p:sp>
        <p:nvSpPr>
          <p:cNvPr id="883" name="Title 1"/>
          <p:cNvSpPr txBox="1"/>
          <p:nvPr>
            <p:ph type="title"/>
          </p:nvPr>
        </p:nvSpPr>
        <p:spPr>
          <a:xfrm>
            <a:off x="977770" y="843460"/>
            <a:ext cx="15730812" cy="1346289"/>
          </a:xfrm>
          <a:prstGeom prst="rect">
            <a:avLst/>
          </a:prstGeom>
        </p:spPr>
        <p:txBody>
          <a:bodyPr/>
          <a:lstStyle/>
          <a:p>
            <a:pPr/>
            <a:r>
              <a:t>Live Endpoints &amp; Resources for you to access</a:t>
            </a:r>
          </a:p>
        </p:txBody>
      </p:sp>
      <p:sp>
        <p:nvSpPr>
          <p:cNvPr id="884" name="TextBox 2"/>
          <p:cNvSpPr txBox="1"/>
          <p:nvPr/>
        </p:nvSpPr>
        <p:spPr>
          <a:xfrm>
            <a:off x="9189719" y="2377439"/>
            <a:ext cx="4824473" cy="764541"/>
          </a:xfrm>
          <a:prstGeom prst="rect">
            <a:avLst/>
          </a:prstGeom>
          <a:solidFill>
            <a:srgbClr val="BDE4FF"/>
          </a:solidFill>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4400">
                <a:latin typeface="Berlin Sans FB"/>
                <a:ea typeface="Berlin Sans FB"/>
                <a:cs typeface="Berlin Sans FB"/>
                <a:sym typeface="Berlin Sans FB"/>
              </a:defRPr>
            </a:lvl1pPr>
          </a:lstStyle>
          <a:p>
            <a:pPr/>
            <a:r>
              <a:t>http://tinyurl.com/...</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6" name="Title 1"/>
          <p:cNvSpPr txBox="1"/>
          <p:nvPr>
            <p:ph type="title"/>
          </p:nvPr>
        </p:nvSpPr>
        <p:spPr>
          <a:xfrm>
            <a:off x="977769" y="843460"/>
            <a:ext cx="14927248" cy="1346289"/>
          </a:xfrm>
          <a:prstGeom prst="rect">
            <a:avLst/>
          </a:prstGeom>
        </p:spPr>
        <p:txBody>
          <a:bodyPr/>
          <a:lstStyle>
            <a:lvl1pPr defTabSz="1097080">
              <a:defRPr sz="4860"/>
            </a:lvl1pPr>
          </a:lstStyle>
          <a:p>
            <a:pPr/>
            <a:r>
              <a:t>Event organizer’s backoffice application – Visual Builder Cloud Service</a:t>
            </a:r>
          </a:p>
        </p:txBody>
      </p:sp>
      <p:sp>
        <p:nvSpPr>
          <p:cNvPr id="887" name="Text Placeholder 2"/>
          <p:cNvSpPr txBox="1"/>
          <p:nvPr>
            <p:ph type="body" idx="1"/>
          </p:nvPr>
        </p:nvSpPr>
        <p:spPr>
          <a:xfrm>
            <a:off x="1917700" y="2603500"/>
            <a:ext cx="11942765" cy="5727701"/>
          </a:xfrm>
          <a:prstGeom prst="rect">
            <a:avLst/>
          </a:prstGeom>
        </p:spPr>
        <p:txBody>
          <a:bodyPr/>
          <a:lstStyle/>
          <a:p>
            <a:pPr/>
            <a:r>
              <a:t>@Richard</a:t>
            </a:r>
          </a:p>
          <a:p>
            <a:pPr/>
            <a:r>
              <a:t>Screenshot of VBCS application</a:t>
            </a:r>
          </a:p>
          <a:p>
            <a:pPr/>
            <a:r>
              <a:t>Demo:</a:t>
            </a:r>
          </a:p>
          <a:p>
            <a:pPr lvl="1" marL="914232" indent="-304744">
              <a:spcBef>
                <a:spcPts val="600"/>
              </a:spcBef>
              <a:defRPr sz="3100"/>
            </a:pPr>
            <a:r>
              <a:t>Show that artist is visible in VBCS application’</a:t>
            </a:r>
          </a:p>
          <a:p>
            <a:pPr lvl="1" marL="914232" indent="-304744">
              <a:spcBef>
                <a:spcPts val="600"/>
              </a:spcBef>
              <a:defRPr sz="3100"/>
            </a:pPr>
            <a:r>
              <a:t>Show agent details (can be) associated with artist</a:t>
            </a:r>
          </a:p>
          <a:p>
            <a:pPr lvl="1" marL="914232" indent="-304744">
              <a:spcBef>
                <a:spcPts val="600"/>
              </a:spcBef>
              <a:defRPr sz="3100"/>
            </a:pPr>
            <a:r>
              <a:t>Briefly  mention the difference in terms of technology with JET Portal</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1" name="Title 1"/>
          <p:cNvSpPr txBox="1"/>
          <p:nvPr>
            <p:ph type="title"/>
          </p:nvPr>
        </p:nvSpPr>
        <p:spPr>
          <a:xfrm>
            <a:off x="977769" y="843460"/>
            <a:ext cx="14927248" cy="1346289"/>
          </a:xfrm>
          <a:prstGeom prst="rect">
            <a:avLst/>
          </a:prstGeom>
        </p:spPr>
        <p:txBody>
          <a:bodyPr/>
          <a:lstStyle/>
          <a:p>
            <a:pPr/>
            <a:r>
              <a:t>Mobile application for the community</a:t>
            </a:r>
          </a:p>
        </p:txBody>
      </p:sp>
      <p:sp>
        <p:nvSpPr>
          <p:cNvPr id="892" name="Text Placeholder 2"/>
          <p:cNvSpPr txBox="1"/>
          <p:nvPr>
            <p:ph type="body" idx="1"/>
          </p:nvPr>
        </p:nvSpPr>
        <p:spPr>
          <a:xfrm>
            <a:off x="1917700" y="2603500"/>
            <a:ext cx="11942765" cy="5727701"/>
          </a:xfrm>
          <a:prstGeom prst="rect">
            <a:avLst/>
          </a:prstGeom>
        </p:spPr>
        <p:txBody>
          <a:bodyPr/>
          <a:lstStyle/>
          <a:p>
            <a:pPr/>
            <a:r>
              <a:t>@Lonneke</a:t>
            </a:r>
          </a:p>
          <a:p>
            <a:pPr/>
            <a:r>
              <a:t>Picture/Screenshot of MAX application running on actual mobile device</a:t>
            </a:r>
          </a:p>
          <a:p>
            <a:pPr/>
            <a:r>
              <a:t>Demo:</a:t>
            </a:r>
          </a:p>
          <a:p>
            <a:pPr lvl="1" marL="914232" indent="-304744">
              <a:spcBef>
                <a:spcPts val="600"/>
              </a:spcBef>
              <a:defRPr sz="3100"/>
            </a:pPr>
            <a:r>
              <a:t>Can you run MAX emulator and show that new artist is showing?</a:t>
            </a:r>
          </a:p>
          <a:p>
            <a:pPr lvl="1" marL="914232" indent="-304744">
              <a:spcBef>
                <a:spcPts val="600"/>
              </a:spcBef>
              <a:defRPr sz="3100"/>
            </a:pPr>
            <a:r>
              <a:t>Hold up mobile device for the audience to gaze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Title 1"/>
          <p:cNvSpPr txBox="1"/>
          <p:nvPr>
            <p:ph type="title"/>
          </p:nvPr>
        </p:nvSpPr>
        <p:spPr>
          <a:xfrm>
            <a:off x="977770" y="843460"/>
            <a:ext cx="15506829" cy="1346289"/>
          </a:xfrm>
          <a:prstGeom prst="rect">
            <a:avLst/>
          </a:prstGeom>
        </p:spPr>
        <p:txBody>
          <a:bodyPr/>
          <a:lstStyle/>
          <a:p>
            <a:pPr/>
            <a:r>
              <a:t>Soaring through the clouds</a:t>
            </a:r>
          </a:p>
        </p:txBody>
      </p:sp>
      <p:sp>
        <p:nvSpPr>
          <p:cNvPr id="709" name="Text Placeholder 2"/>
          <p:cNvSpPr txBox="1"/>
          <p:nvPr>
            <p:ph type="body" idx="1"/>
          </p:nvPr>
        </p:nvSpPr>
        <p:spPr>
          <a:xfrm>
            <a:off x="1902168" y="2655979"/>
            <a:ext cx="11958640" cy="5670551"/>
          </a:xfrm>
          <a:prstGeom prst="rect">
            <a:avLst/>
          </a:prstGeom>
        </p:spPr>
        <p:txBody>
          <a:bodyPr/>
          <a:lstStyle/>
          <a:p>
            <a:pPr/>
            <a:r>
              <a:t>Prepared by international team of Oracle ACEs</a:t>
            </a:r>
          </a:p>
          <a:p>
            <a:pPr/>
            <a:r>
              <a:t>Presented five times before today:</a:t>
            </a:r>
          </a:p>
          <a:p>
            <a:pPr lvl="1" marL="914232" indent="-304744">
              <a:spcBef>
                <a:spcPts val="600"/>
              </a:spcBef>
              <a:defRPr sz="3100"/>
            </a:pPr>
            <a:r>
              <a:t>Valencia, Spain, March 2016</a:t>
            </a:r>
          </a:p>
          <a:p>
            <a:pPr lvl="1" marL="914232" indent="-304744">
              <a:spcBef>
                <a:spcPts val="600"/>
              </a:spcBef>
              <a:defRPr sz="3100"/>
            </a:pPr>
            <a:r>
              <a:t>Katwijk, Netherlands, June 2016</a:t>
            </a:r>
          </a:p>
          <a:p>
            <a:pPr lvl="1" marL="914232" indent="-304744">
              <a:spcBef>
                <a:spcPts val="600"/>
              </a:spcBef>
              <a:defRPr sz="3100"/>
            </a:pPr>
            <a:r>
              <a:t>San Francisco, USA, September 2016</a:t>
            </a:r>
          </a:p>
          <a:p>
            <a:pPr lvl="1" marL="914232" indent="-304744">
              <a:spcBef>
                <a:spcPts val="600"/>
              </a:spcBef>
              <a:defRPr sz="3100"/>
            </a:pPr>
            <a:r>
              <a:t>Split, Croatia, March 2017</a:t>
            </a:r>
          </a:p>
          <a:p>
            <a:pPr lvl="1" marL="914232" indent="-304744">
              <a:spcBef>
                <a:spcPts val="600"/>
              </a:spcBef>
              <a:defRPr sz="3100"/>
            </a:pPr>
            <a:r>
              <a:t>Amersfoort, Netherlands, June 2017</a:t>
            </a:r>
          </a:p>
          <a:p>
            <a:pPr/>
            <a:r>
              <a:t>Objective: demonstrate live a working end-to-end </a:t>
            </a:r>
            <a:br/>
            <a:r>
              <a:t>integrated flow using Oracle PaaS Cloud Services</a:t>
            </a:r>
          </a:p>
          <a:p>
            <a:pPr lvl="1" marL="914232" indent="-304744">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5" y="362226"/>
            <a:ext cx="4824537"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4" cy="3479307"/>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7" cy="1837978"/>
          </a:xfrm>
          <a:prstGeom prst="rect">
            <a:avLst/>
          </a:prstGeom>
          <a:ln w="12700">
            <a:miter lim="400000"/>
          </a:ln>
          <a:effectLst>
            <a:outerShdw sx="100000" sy="100000" kx="0" ky="0" algn="b" rotWithShape="0" blurRad="292100" dist="139700" dir="2700000">
              <a:srgbClr val="333333">
                <a:alpha val="64999"/>
              </a:srgbClr>
            </a:outerShdw>
          </a:effectLst>
        </p:spPr>
      </p:pic>
      <p:sp>
        <p:nvSpPr>
          <p:cNvPr id="713" name="Straight Arrow Connector 6"/>
          <p:cNvSpPr/>
          <p:nvPr/>
        </p:nvSpPr>
        <p:spPr>
          <a:xfrm flipH="1" flipV="1">
            <a:off x="15163799" y="3703320"/>
            <a:ext cx="960121" cy="533401"/>
          </a:xfrm>
          <a:prstGeom prst="line">
            <a:avLst/>
          </a:prstGeom>
          <a:ln w="28575">
            <a:solidFill>
              <a:srgbClr val="B2236C"/>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4" name="Title 1"/>
          <p:cNvSpPr txBox="1"/>
          <p:nvPr>
            <p:ph type="title"/>
          </p:nvPr>
        </p:nvSpPr>
        <p:spPr>
          <a:xfrm>
            <a:off x="977769" y="843460"/>
            <a:ext cx="14927248" cy="1346289"/>
          </a:xfrm>
          <a:prstGeom prst="rect">
            <a:avLst/>
          </a:prstGeom>
        </p:spPr>
        <p:txBody>
          <a:bodyPr/>
          <a:lstStyle>
            <a:lvl1pPr defTabSz="1097080">
              <a:defRPr sz="4860"/>
            </a:lvl1pPr>
          </a:lstStyle>
          <a:p>
            <a:pPr/>
            <a:r>
              <a:t>Artist proposal back office raw data management application</a:t>
            </a:r>
          </a:p>
        </p:txBody>
      </p:sp>
      <p:sp>
        <p:nvSpPr>
          <p:cNvPr id="895" name="Text Placeholder 2"/>
          <p:cNvSpPr txBox="1"/>
          <p:nvPr>
            <p:ph type="body" idx="1"/>
          </p:nvPr>
        </p:nvSpPr>
        <p:spPr>
          <a:xfrm>
            <a:off x="1917700" y="2603500"/>
            <a:ext cx="11942765" cy="5727701"/>
          </a:xfrm>
          <a:prstGeom prst="rect">
            <a:avLst/>
          </a:prstGeom>
        </p:spPr>
        <p:txBody>
          <a:bodyPr/>
          <a:lstStyle/>
          <a:p>
            <a:pPr/>
            <a:r>
              <a:t>@Lucas</a:t>
            </a:r>
          </a:p>
          <a:p>
            <a:pPr/>
            <a:r>
              <a:t>Screenshot ADF Artist Proposal Manager</a:t>
            </a:r>
          </a:p>
          <a:p>
            <a:pPr/>
            <a:r>
              <a:t>Demo:</a:t>
            </a:r>
          </a:p>
          <a:p>
            <a:pPr lvl="1" marL="914232" indent="-304744">
              <a:spcBef>
                <a:spcPts val="600"/>
              </a:spcBef>
              <a:defRPr sz="3100"/>
            </a:pPr>
            <a:r>
              <a:t>Probably not demo at all or briefly point out the new artist with enrichment details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7" name="Title 1"/>
          <p:cNvSpPr txBox="1"/>
          <p:nvPr>
            <p:ph type="title"/>
          </p:nvPr>
        </p:nvSpPr>
        <p:spPr>
          <a:xfrm>
            <a:off x="977770" y="843460"/>
            <a:ext cx="12883038" cy="1346289"/>
          </a:xfrm>
          <a:prstGeom prst="rect">
            <a:avLst/>
          </a:prstGeom>
        </p:spPr>
        <p:txBody>
          <a:bodyPr/>
          <a:lstStyle>
            <a:lvl1pPr defTabSz="1097080">
              <a:defRPr sz="4860"/>
            </a:lvl1pPr>
          </a:lstStyle>
          <a:p>
            <a:pPr/>
            <a:r>
              <a:t>Data visualization and data analysis – citizen data science </a:t>
            </a:r>
          </a:p>
        </p:txBody>
      </p:sp>
      <p:sp>
        <p:nvSpPr>
          <p:cNvPr id="898" name="Text Placeholder 2"/>
          <p:cNvSpPr txBox="1"/>
          <p:nvPr>
            <p:ph type="body" idx="1"/>
          </p:nvPr>
        </p:nvSpPr>
        <p:spPr>
          <a:xfrm>
            <a:off x="1917700" y="2603500"/>
            <a:ext cx="11942765" cy="5727701"/>
          </a:xfrm>
          <a:prstGeom prst="rect">
            <a:avLst/>
          </a:prstGeom>
        </p:spPr>
        <p:txBody>
          <a:bodyPr/>
          <a:lstStyle/>
          <a:p>
            <a:pPr/>
            <a:r>
              <a:t>@Danilo</a:t>
            </a:r>
          </a:p>
          <a:p>
            <a:pPr/>
            <a:r>
              <a:t>Screenshot Data Visualization cloud service with details for artist proposals</a:t>
            </a:r>
          </a:p>
          <a:p>
            <a:pPr lvl="1" marL="914232" indent="-304744">
              <a:spcBef>
                <a:spcPts val="600"/>
              </a:spcBef>
              <a:defRPr sz="3100"/>
            </a:pPr>
            <a:r>
              <a:t>Perhaps Timeline of album releases for newly added artist</a:t>
            </a:r>
          </a:p>
          <a:p>
            <a:pPr/>
            <a:r>
              <a:t>Demo</a:t>
            </a:r>
          </a:p>
          <a:p>
            <a:pPr lvl="1" marL="914232" indent="-304744">
              <a:spcBef>
                <a:spcPts val="600"/>
              </a:spcBef>
              <a:defRPr sz="3100"/>
            </a:pPr>
            <a:r>
              <a:t>Show some visualizations in DVCS – at least one including the live newly added artist (e.g. the timeline of album releases)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0" name="Title 1"/>
          <p:cNvSpPr txBox="1"/>
          <p:nvPr>
            <p:ph type="title"/>
          </p:nvPr>
        </p:nvSpPr>
        <p:spPr>
          <a:xfrm>
            <a:off x="977770" y="843460"/>
            <a:ext cx="12883038" cy="1346289"/>
          </a:xfrm>
          <a:prstGeom prst="rect">
            <a:avLst/>
          </a:prstGeom>
        </p:spPr>
        <p:txBody>
          <a:bodyPr/>
          <a:lstStyle>
            <a:lvl1pPr defTabSz="1097080">
              <a:defRPr sz="4860"/>
            </a:lvl1pPr>
          </a:lstStyle>
          <a:p>
            <a:pPr/>
            <a:r>
              <a:t>Public APIs for accessing Artist proposal details</a:t>
            </a:r>
          </a:p>
        </p:txBody>
      </p:sp>
      <p:pic>
        <p:nvPicPr>
          <p:cNvPr id="901"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902"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2"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6" name="Title 1"/>
          <p:cNvSpPr txBox="1"/>
          <p:nvPr>
            <p:ph type="title"/>
          </p:nvPr>
        </p:nvSpPr>
        <p:spPr>
          <a:xfrm>
            <a:off x="977770" y="843460"/>
            <a:ext cx="12883038" cy="1346289"/>
          </a:xfrm>
          <a:prstGeom prst="rect">
            <a:avLst/>
          </a:prstGeom>
        </p:spPr>
        <p:txBody>
          <a:bodyPr/>
          <a:lstStyle>
            <a:lvl1pPr defTabSz="1097080">
              <a:defRPr sz="4860"/>
            </a:lvl1pPr>
          </a:lstStyle>
          <a:p>
            <a:pPr/>
            <a:r>
              <a:t>Public APIs for accessing Artist proposal details</a:t>
            </a:r>
          </a:p>
        </p:txBody>
      </p:sp>
      <p:sp>
        <p:nvSpPr>
          <p:cNvPr id="907" name="Text Placeholder 2"/>
          <p:cNvSpPr txBox="1"/>
          <p:nvPr>
            <p:ph type="body" idx="1"/>
          </p:nvPr>
        </p:nvSpPr>
        <p:spPr>
          <a:xfrm>
            <a:off x="1917700" y="2603500"/>
            <a:ext cx="11942765" cy="5727701"/>
          </a:xfrm>
          <a:prstGeom prst="rect">
            <a:avLst/>
          </a:prstGeom>
        </p:spPr>
        <p:txBody>
          <a:bodyPr/>
          <a:lstStyle/>
          <a:p>
            <a:pPr/>
          </a:p>
        </p:txBody>
      </p:sp>
      <p:pic>
        <p:nvPicPr>
          <p:cNvPr id="908" name="Picture 5" descr="Picture 5"/>
          <p:cNvPicPr>
            <a:picLocks noChangeAspect="1"/>
          </p:cNvPicPr>
          <p:nvPr/>
        </p:nvPicPr>
        <p:blipFill>
          <a:blip r:embed="rId2">
            <a:extLst/>
          </a:blip>
          <a:stretch>
            <a:fillRect/>
          </a:stretch>
        </p:blipFill>
        <p:spPr>
          <a:xfrm>
            <a:off x="233083" y="2603500"/>
            <a:ext cx="13001344" cy="7088522"/>
          </a:xfrm>
          <a:prstGeom prst="rect">
            <a:avLst/>
          </a:prstGeom>
          <a:ln w="12700">
            <a:miter lim="400000"/>
          </a:ln>
        </p:spPr>
      </p:pic>
      <p:sp>
        <p:nvSpPr>
          <p:cNvPr id="909" name="Rectangle 6"/>
          <p:cNvSpPr/>
          <p:nvPr/>
        </p:nvSpPr>
        <p:spPr>
          <a:xfrm>
            <a:off x="1344705" y="8032376"/>
            <a:ext cx="3872755" cy="842683"/>
          </a:xfrm>
          <a:prstGeom prst="rect">
            <a:avLst/>
          </a:prstGeom>
          <a:ln w="50800">
            <a:solidFill>
              <a:schemeClr val="accent6"/>
            </a:solidFill>
            <a:miter/>
          </a:ln>
        </p:spPr>
        <p:txBody>
          <a:bodyPr lIns="45719" rIns="45719" anchor="ctr"/>
          <a:lstStyle/>
          <a:p>
            <a:pPr algn="ctr">
              <a:defRPr>
                <a:solidFill>
                  <a:srgbClr val="FFFFFF"/>
                </a:solidFill>
              </a:defRPr>
            </a:pPr>
          </a:p>
        </p:txBody>
      </p:sp>
      <p:pic>
        <p:nvPicPr>
          <p:cNvPr id="910" name="Picture 4" descr="Picture 4"/>
          <p:cNvPicPr>
            <a:picLocks noChangeAspect="1"/>
          </p:cNvPicPr>
          <p:nvPr/>
        </p:nvPicPr>
        <p:blipFill>
          <a:blip r:embed="rId3">
            <a:extLst/>
          </a:blip>
          <a:stretch>
            <a:fillRect/>
          </a:stretch>
        </p:blipFill>
        <p:spPr>
          <a:xfrm>
            <a:off x="6937036" y="1516604"/>
            <a:ext cx="10161186" cy="6968835"/>
          </a:xfrm>
          <a:prstGeom prst="rect">
            <a:avLst/>
          </a:prstGeom>
          <a:ln w="12700">
            <a:miter lim="400000"/>
          </a:ln>
        </p:spPr>
      </p:pic>
      <p:sp>
        <p:nvSpPr>
          <p:cNvPr id="911" name="Straight Arrow Connector 8"/>
          <p:cNvSpPr/>
          <p:nvPr/>
        </p:nvSpPr>
        <p:spPr>
          <a:xfrm flipV="1">
            <a:off x="5217459" y="5001021"/>
            <a:ext cx="1719578" cy="3452696"/>
          </a:xfrm>
          <a:prstGeom prst="line">
            <a:avLst/>
          </a:prstGeom>
          <a:ln w="50800">
            <a:solidFill>
              <a:schemeClr val="accent6"/>
            </a:solidFill>
            <a:miter/>
            <a:tailEnd type="triangle"/>
          </a:ln>
        </p:spPr>
        <p:txBody>
          <a:bodyPr lIns="45719" rIns="45719"/>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1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1" grpId="2"/>
      <p:bldP build="whole" bldLvl="1" animBg="1" rev="0" advAuto="0" spid="909" grpId="1"/>
      <p:bldP build="whole" bldLvl="1" animBg="1" rev="0" advAuto="0" spid="910" grpId="3"/>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3" name="Title 1"/>
          <p:cNvSpPr txBox="1"/>
          <p:nvPr>
            <p:ph type="title"/>
          </p:nvPr>
        </p:nvSpPr>
        <p:spPr>
          <a:xfrm>
            <a:off x="977770" y="843460"/>
            <a:ext cx="12883038" cy="1346289"/>
          </a:xfrm>
          <a:prstGeom prst="rect">
            <a:avLst/>
          </a:prstGeom>
        </p:spPr>
        <p:txBody>
          <a:bodyPr/>
          <a:lstStyle/>
          <a:p>
            <a:pPr defTabSz="1097080">
              <a:defRPr sz="4860"/>
            </a:pPr>
            <a:r>
              <a:t>cloud solution </a:t>
            </a:r>
            <a:br/>
            <a:r>
              <a:t>architecture</a:t>
            </a:r>
          </a:p>
        </p:txBody>
      </p:sp>
      <p:grpSp>
        <p:nvGrpSpPr>
          <p:cNvPr id="916" name="Rounded Rectangle 4">
            <a:hlinkClick r:id="rId2" invalidUrl="" action="" tgtFrame="" tooltip="" history="1" highlightClick="0" endSnd="0"/>
          </p:cNvPr>
          <p:cNvGrpSpPr/>
          <p:nvPr/>
        </p:nvGrpSpPr>
        <p:grpSpPr>
          <a:xfrm>
            <a:off x="8845026" y="5663195"/>
            <a:ext cx="1518268" cy="753622"/>
            <a:chOff x="0" y="0"/>
            <a:chExt cx="1518267" cy="753621"/>
          </a:xfrm>
        </p:grpSpPr>
        <p:sp>
          <p:nvSpPr>
            <p:cNvPr id="914" name="Rounded Rectangle"/>
            <p:cNvSpPr/>
            <p:nvPr/>
          </p:nvSpPr>
          <p:spPr>
            <a:xfrm>
              <a:off x="0" y="0"/>
              <a:ext cx="1518268" cy="75362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15" name="SOA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SOA CS</a:t>
              </a:r>
            </a:p>
          </p:txBody>
        </p:sp>
      </p:grpSp>
      <p:grpSp>
        <p:nvGrpSpPr>
          <p:cNvPr id="919" name="Rounded Rectangle 5"/>
          <p:cNvGrpSpPr/>
          <p:nvPr/>
        </p:nvGrpSpPr>
        <p:grpSpPr>
          <a:xfrm>
            <a:off x="6530992" y="3767675"/>
            <a:ext cx="1518268" cy="753622"/>
            <a:chOff x="0" y="0"/>
            <a:chExt cx="1518267" cy="753621"/>
          </a:xfrm>
        </p:grpSpPr>
        <p:sp>
          <p:nvSpPr>
            <p:cNvPr id="917" name="Rounded Rectangle"/>
            <p:cNvSpPr/>
            <p:nvPr/>
          </p:nvSpPr>
          <p:spPr>
            <a:xfrm>
              <a:off x="0" y="0"/>
              <a:ext cx="1518268" cy="75362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18" name="DBaa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DBaaS</a:t>
              </a:r>
            </a:p>
          </p:txBody>
        </p:sp>
      </p:grpSp>
      <p:grpSp>
        <p:nvGrpSpPr>
          <p:cNvPr id="922" name="Rounded Rectangle 7">
            <a:hlinkClick r:id="rId3" invalidUrl="" action="" tgtFrame="" tooltip="" history="1" highlightClick="0" endSnd="0"/>
          </p:cNvPr>
          <p:cNvGrpSpPr/>
          <p:nvPr/>
        </p:nvGrpSpPr>
        <p:grpSpPr>
          <a:xfrm>
            <a:off x="10325888" y="7229178"/>
            <a:ext cx="2754483" cy="753622"/>
            <a:chOff x="0" y="0"/>
            <a:chExt cx="2754482" cy="753621"/>
          </a:xfrm>
        </p:grpSpPr>
        <p:sp>
          <p:nvSpPr>
            <p:cNvPr id="920" name="Rounded Rectangle"/>
            <p:cNvSpPr/>
            <p:nvPr/>
          </p:nvSpPr>
          <p:spPr>
            <a:xfrm>
              <a:off x="0" y="0"/>
              <a:ext cx="2754483" cy="75362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21" name="MCS"/>
            <p:cNvSpPr txBox="1"/>
            <p:nvPr/>
          </p:nvSpPr>
          <p:spPr>
            <a:xfrm>
              <a:off x="36789" y="121540"/>
              <a:ext cx="2680904"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MCS</a:t>
              </a:r>
            </a:p>
          </p:txBody>
        </p:sp>
      </p:grpSp>
      <p:grpSp>
        <p:nvGrpSpPr>
          <p:cNvPr id="925" name="Rounded Rectangle 8">
            <a:hlinkClick r:id="rId4" invalidUrl="" action="" tgtFrame="" tooltip="" history="1" highlightClick="0" endSnd="0"/>
          </p:cNvPr>
          <p:cNvGrpSpPr/>
          <p:nvPr/>
        </p:nvGrpSpPr>
        <p:grpSpPr>
          <a:xfrm>
            <a:off x="5587293" y="8456616"/>
            <a:ext cx="3423625" cy="1076603"/>
            <a:chOff x="0" y="0"/>
            <a:chExt cx="3423623" cy="1076602"/>
          </a:xfrm>
        </p:grpSpPr>
        <p:sp>
          <p:nvSpPr>
            <p:cNvPr id="923" name="Rounded Rectangle"/>
            <p:cNvSpPr/>
            <p:nvPr/>
          </p:nvSpPr>
          <p:spPr>
            <a:xfrm>
              <a:off x="0" y="0"/>
              <a:ext cx="3423624" cy="1076603"/>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2000">
                  <a:solidFill>
                    <a:srgbClr val="FFFFFF"/>
                  </a:solidFill>
                </a:defRPr>
              </a:pPr>
            </a:p>
          </p:txBody>
        </p:sp>
        <p:sp>
          <p:nvSpPr>
            <p:cNvPr id="924" name="JET on…"/>
            <p:cNvSpPr txBox="1"/>
            <p:nvPr/>
          </p:nvSpPr>
          <p:spPr>
            <a:xfrm>
              <a:off x="52554" y="162381"/>
              <a:ext cx="3318516"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000">
                  <a:solidFill>
                    <a:srgbClr val="FFFFFF"/>
                  </a:solidFill>
                </a:defRPr>
              </a:pPr>
              <a:r>
                <a:t>JET on </a:t>
              </a:r>
            </a:p>
            <a:p>
              <a:pPr algn="ctr">
                <a:defRPr sz="2000">
                  <a:solidFill>
                    <a:srgbClr val="FFFFFF"/>
                  </a:solidFill>
                </a:defRPr>
              </a:pPr>
              <a:r>
                <a:t>Appplication Container CS</a:t>
              </a:r>
            </a:p>
          </p:txBody>
        </p:sp>
      </p:grpSp>
      <p:sp>
        <p:nvSpPr>
          <p:cNvPr id="993" name="Elbow Connector 9"/>
          <p:cNvSpPr/>
          <p:nvPr/>
        </p:nvSpPr>
        <p:spPr>
          <a:xfrm>
            <a:off x="8966200" y="6422390"/>
            <a:ext cx="637540" cy="5473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25"/>
                </a:lnTo>
                <a:lnTo>
                  <a:pt x="21600" y="10825"/>
                </a:lnTo>
                <a:lnTo>
                  <a:pt x="21600" y="0"/>
                </a:lnTo>
              </a:path>
            </a:pathLst>
          </a:custGeom>
          <a:ln w="38100">
            <a:solidFill>
              <a:srgbClr val="C00000"/>
            </a:solidFill>
            <a:miter/>
            <a:tailEnd type="triangle"/>
          </a:ln>
        </p:spPr>
        <p:txBody>
          <a:bodyPr/>
          <a:lstStyle/>
          <a:p>
            <a:pPr/>
          </a:p>
        </p:txBody>
      </p:sp>
      <p:sp>
        <p:nvSpPr>
          <p:cNvPr id="994" name="Elbow Connector 10"/>
          <p:cNvSpPr/>
          <p:nvPr/>
        </p:nvSpPr>
        <p:spPr>
          <a:xfrm>
            <a:off x="7298690" y="7715250"/>
            <a:ext cx="1667510" cy="7404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07"/>
                </a:lnTo>
                <a:lnTo>
                  <a:pt x="21600" y="10707"/>
                </a:lnTo>
                <a:lnTo>
                  <a:pt x="21600" y="0"/>
                </a:lnTo>
              </a:path>
            </a:pathLst>
          </a:custGeom>
          <a:ln w="38100">
            <a:solidFill>
              <a:srgbClr val="C00000"/>
            </a:solidFill>
            <a:miter/>
            <a:tailEnd type="triangle"/>
          </a:ln>
        </p:spPr>
        <p:txBody>
          <a:bodyPr/>
          <a:lstStyle/>
          <a:p>
            <a:pPr/>
          </a:p>
        </p:txBody>
      </p:sp>
      <p:sp>
        <p:nvSpPr>
          <p:cNvPr id="928" name="Elbow Connector 11"/>
          <p:cNvSpPr/>
          <p:nvPr/>
        </p:nvSpPr>
        <p:spPr>
          <a:xfrm flipV="1" rot="16200000">
            <a:off x="7859382" y="4334364"/>
            <a:ext cx="1504074" cy="1124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931" name="Rounded Rectangle 12">
            <a:hlinkClick r:id="rId5" invalidUrl="" action="" tgtFrame="" tooltip="" history="1" highlightClick="0" endSnd="0"/>
          </p:cNvPr>
          <p:cNvGrpSpPr/>
          <p:nvPr/>
        </p:nvGrpSpPr>
        <p:grpSpPr>
          <a:xfrm>
            <a:off x="11040440" y="3708205"/>
            <a:ext cx="1518268" cy="753622"/>
            <a:chOff x="0" y="0"/>
            <a:chExt cx="1518267" cy="753621"/>
          </a:xfrm>
        </p:grpSpPr>
        <p:sp>
          <p:nvSpPr>
            <p:cNvPr id="929" name="Rounded Rectangle"/>
            <p:cNvSpPr/>
            <p:nvPr/>
          </p:nvSpPr>
          <p:spPr>
            <a:xfrm>
              <a:off x="0" y="0"/>
              <a:ext cx="1518268" cy="75362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30" name="AC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ACCS</a:t>
              </a:r>
            </a:p>
          </p:txBody>
        </p:sp>
      </p:grpSp>
      <p:sp>
        <p:nvSpPr>
          <p:cNvPr id="932" name="Elbow Connector 13"/>
          <p:cNvSpPr/>
          <p:nvPr/>
        </p:nvSpPr>
        <p:spPr>
          <a:xfrm flipH="1" flipV="1" rot="5400000">
            <a:off x="9618584" y="4241339"/>
            <a:ext cx="1407432" cy="143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sp>
        <p:nvSpPr>
          <p:cNvPr id="933" name="Elbow Connector 14"/>
          <p:cNvSpPr/>
          <p:nvPr/>
        </p:nvSpPr>
        <p:spPr>
          <a:xfrm flipV="1" rot="16200000">
            <a:off x="10695771" y="2604400"/>
            <a:ext cx="1317812" cy="889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pic>
        <p:nvPicPr>
          <p:cNvPr id="934" name="Picture 2" descr="Picture 2"/>
          <p:cNvPicPr>
            <a:picLocks noChangeAspect="1"/>
          </p:cNvPicPr>
          <p:nvPr/>
        </p:nvPicPr>
        <p:blipFill>
          <a:blip r:embed="rId6">
            <a:extLst/>
          </a:blip>
          <a:stretch>
            <a:fillRect/>
          </a:stretch>
        </p:blipFill>
        <p:spPr>
          <a:xfrm>
            <a:off x="8633617" y="8322364"/>
            <a:ext cx="538302" cy="538302"/>
          </a:xfrm>
          <a:prstGeom prst="rect">
            <a:avLst/>
          </a:prstGeom>
          <a:ln w="12700">
            <a:miter lim="400000"/>
          </a:ln>
        </p:spPr>
      </p:pic>
      <p:grpSp>
        <p:nvGrpSpPr>
          <p:cNvPr id="937" name="Rounded Rectangle 17"/>
          <p:cNvGrpSpPr/>
          <p:nvPr/>
        </p:nvGrpSpPr>
        <p:grpSpPr>
          <a:xfrm>
            <a:off x="10492798" y="9152156"/>
            <a:ext cx="1435555" cy="670602"/>
            <a:chOff x="0" y="0"/>
            <a:chExt cx="1435554" cy="670600"/>
          </a:xfrm>
        </p:grpSpPr>
        <p:sp>
          <p:nvSpPr>
            <p:cNvPr id="935" name="Rounded Rectangle"/>
            <p:cNvSpPr/>
            <p:nvPr/>
          </p:nvSpPr>
          <p:spPr>
            <a:xfrm>
              <a:off x="0" y="0"/>
              <a:ext cx="1435555" cy="670601"/>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2000">
                  <a:solidFill>
                    <a:srgbClr val="FFFFFF"/>
                  </a:solidFill>
                </a:defRPr>
              </a:pPr>
            </a:p>
          </p:txBody>
        </p:sp>
        <p:sp>
          <p:nvSpPr>
            <p:cNvPr id="936" name="MAX"/>
            <p:cNvSpPr txBox="1"/>
            <p:nvPr/>
          </p:nvSpPr>
          <p:spPr>
            <a:xfrm>
              <a:off x="32736" y="124480"/>
              <a:ext cx="1370082"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MAX</a:t>
              </a:r>
            </a:p>
          </p:txBody>
        </p:sp>
      </p:grpSp>
      <p:grpSp>
        <p:nvGrpSpPr>
          <p:cNvPr id="940" name="Rounded Rectangle 18"/>
          <p:cNvGrpSpPr/>
          <p:nvPr/>
        </p:nvGrpSpPr>
        <p:grpSpPr>
          <a:xfrm>
            <a:off x="8332045" y="6977175"/>
            <a:ext cx="1268829" cy="732407"/>
            <a:chOff x="0" y="0"/>
            <a:chExt cx="1268827" cy="732406"/>
          </a:xfrm>
        </p:grpSpPr>
        <p:sp>
          <p:nvSpPr>
            <p:cNvPr id="938" name="Rounded Rectangle"/>
            <p:cNvSpPr/>
            <p:nvPr/>
          </p:nvSpPr>
          <p:spPr>
            <a:xfrm>
              <a:off x="0" y="0"/>
              <a:ext cx="1268828" cy="732407"/>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39" name="API P"/>
            <p:cNvSpPr txBox="1"/>
            <p:nvPr/>
          </p:nvSpPr>
          <p:spPr>
            <a:xfrm>
              <a:off x="35753" y="110932"/>
              <a:ext cx="1197322"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API P</a:t>
              </a:r>
            </a:p>
          </p:txBody>
        </p:sp>
      </p:grpSp>
      <p:sp>
        <p:nvSpPr>
          <p:cNvPr id="941" name="Elbow Connector 19"/>
          <p:cNvSpPr/>
          <p:nvPr/>
        </p:nvSpPr>
        <p:spPr>
          <a:xfrm flipV="1" rot="16200000">
            <a:off x="10422042" y="8363622"/>
            <a:ext cx="1219551" cy="357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995" name="Elbow Connector 30"/>
          <p:cNvSpPr/>
          <p:nvPr/>
        </p:nvSpPr>
        <p:spPr>
          <a:xfrm>
            <a:off x="9606280" y="7343140"/>
            <a:ext cx="712470" cy="2616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19" y="21600"/>
                </a:lnTo>
                <a:lnTo>
                  <a:pt x="10819" y="0"/>
                </a:lnTo>
                <a:lnTo>
                  <a:pt x="0" y="0"/>
                </a:lnTo>
              </a:path>
            </a:pathLst>
          </a:custGeom>
          <a:ln w="38100">
            <a:solidFill>
              <a:srgbClr val="C00000"/>
            </a:solidFill>
            <a:miter/>
            <a:tailEnd type="triangle"/>
          </a:ln>
        </p:spPr>
        <p:txBody>
          <a:bodyPr/>
          <a:lstStyle/>
          <a:p>
            <a:pPr/>
          </a:p>
        </p:txBody>
      </p:sp>
      <p:grpSp>
        <p:nvGrpSpPr>
          <p:cNvPr id="945" name="Rounded Rectangle 31"/>
          <p:cNvGrpSpPr/>
          <p:nvPr/>
        </p:nvGrpSpPr>
        <p:grpSpPr>
          <a:xfrm>
            <a:off x="10483763" y="4869236"/>
            <a:ext cx="1113354" cy="929641"/>
            <a:chOff x="0" y="0"/>
            <a:chExt cx="1113352" cy="929639"/>
          </a:xfrm>
        </p:grpSpPr>
        <p:sp>
          <p:nvSpPr>
            <p:cNvPr id="943" name="Rounded Rectangle"/>
            <p:cNvSpPr/>
            <p:nvPr/>
          </p:nvSpPr>
          <p:spPr>
            <a:xfrm>
              <a:off x="0" y="104024"/>
              <a:ext cx="1113353" cy="72159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44" name="Event Hub"/>
            <p:cNvSpPr txBox="1"/>
            <p:nvPr/>
          </p:nvSpPr>
          <p:spPr>
            <a:xfrm>
              <a:off x="35224" y="0"/>
              <a:ext cx="1042905"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Event Hub</a:t>
              </a:r>
            </a:p>
          </p:txBody>
        </p:sp>
      </p:grpSp>
      <p:sp>
        <p:nvSpPr>
          <p:cNvPr id="946" name="Lightning Bolt 32"/>
          <p:cNvSpPr/>
          <p:nvPr/>
        </p:nvSpPr>
        <p:spPr>
          <a:xfrm>
            <a:off x="11048296" y="4551965"/>
            <a:ext cx="300611" cy="55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947" name="Lightning Bolt 33"/>
          <p:cNvSpPr/>
          <p:nvPr/>
        </p:nvSpPr>
        <p:spPr>
          <a:xfrm>
            <a:off x="5849015" y="8149673"/>
            <a:ext cx="419862" cy="544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9" rIns="45719" anchor="ctr"/>
          <a:lstStyle/>
          <a:p>
            <a:pPr algn="ctr">
              <a:defRPr>
                <a:solidFill>
                  <a:srgbClr val="FFFFFF"/>
                </a:solidFill>
              </a:defRPr>
            </a:pPr>
          </a:p>
        </p:txBody>
      </p:sp>
      <p:pic>
        <p:nvPicPr>
          <p:cNvPr id="948" name="Picture 2" descr="Picture 2"/>
          <p:cNvPicPr>
            <a:picLocks noChangeAspect="1"/>
          </p:cNvPicPr>
          <p:nvPr/>
        </p:nvPicPr>
        <p:blipFill>
          <a:blip r:embed="rId7">
            <a:extLst/>
          </a:blip>
          <a:stretch>
            <a:fillRect/>
          </a:stretch>
        </p:blipFill>
        <p:spPr>
          <a:xfrm>
            <a:off x="13108354" y="4715219"/>
            <a:ext cx="914662" cy="693114"/>
          </a:xfrm>
          <a:prstGeom prst="rect">
            <a:avLst/>
          </a:prstGeom>
          <a:ln w="12700">
            <a:miter lim="400000"/>
          </a:ln>
        </p:spPr>
      </p:pic>
      <p:grpSp>
        <p:nvGrpSpPr>
          <p:cNvPr id="951" name="Rounded Rectangle 36"/>
          <p:cNvGrpSpPr/>
          <p:nvPr/>
        </p:nvGrpSpPr>
        <p:grpSpPr>
          <a:xfrm>
            <a:off x="6549032" y="6249367"/>
            <a:ext cx="1518268" cy="929641"/>
            <a:chOff x="0" y="0"/>
            <a:chExt cx="1518267" cy="929639"/>
          </a:xfrm>
        </p:grpSpPr>
        <p:sp>
          <p:nvSpPr>
            <p:cNvPr id="949" name="Rounded Rectangle"/>
            <p:cNvSpPr/>
            <p:nvPr/>
          </p:nvSpPr>
          <p:spPr>
            <a:xfrm>
              <a:off x="0" y="88009"/>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950" name="ADF on JCS"/>
            <p:cNvSpPr txBox="1"/>
            <p:nvPr/>
          </p:nvSpPr>
          <p:spPr>
            <a:xfrm>
              <a:off x="36788" y="0"/>
              <a:ext cx="1444691"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ADF on JCS</a:t>
              </a:r>
            </a:p>
          </p:txBody>
        </p:sp>
      </p:grpSp>
      <p:sp>
        <p:nvSpPr>
          <p:cNvPr id="996" name="Elbow Connector 41"/>
          <p:cNvSpPr/>
          <p:nvPr/>
        </p:nvSpPr>
        <p:spPr>
          <a:xfrm>
            <a:off x="10417810" y="3039110"/>
            <a:ext cx="615950" cy="1045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778" y="21600"/>
                </a:lnTo>
                <a:lnTo>
                  <a:pt x="10778" y="0"/>
                </a:lnTo>
                <a:lnTo>
                  <a:pt x="0" y="0"/>
                </a:lnTo>
              </a:path>
            </a:pathLst>
          </a:custGeom>
          <a:ln w="38100">
            <a:solidFill>
              <a:srgbClr val="C00000"/>
            </a:solidFill>
            <a:miter/>
            <a:tailEnd type="triangle"/>
          </a:ln>
        </p:spPr>
        <p:txBody>
          <a:bodyPr/>
          <a:lstStyle/>
          <a:p>
            <a:pPr/>
          </a:p>
        </p:txBody>
      </p:sp>
      <p:sp>
        <p:nvSpPr>
          <p:cNvPr id="953" name="Elbow Connector 43"/>
          <p:cNvSpPr/>
          <p:nvPr/>
        </p:nvSpPr>
        <p:spPr>
          <a:xfrm flipV="1">
            <a:off x="10385438" y="5061777"/>
            <a:ext cx="2722918" cy="847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9" rIns="45719" anchor="ctr"/>
          <a:lstStyle/>
          <a:p>
            <a:pPr/>
          </a:p>
        </p:txBody>
      </p:sp>
      <p:sp>
        <p:nvSpPr>
          <p:cNvPr id="997" name="Elbow Connector 44"/>
          <p:cNvSpPr/>
          <p:nvPr/>
        </p:nvSpPr>
        <p:spPr>
          <a:xfrm>
            <a:off x="7289800" y="4527550"/>
            <a:ext cx="17780" cy="172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1318"/>
                </a:lnTo>
                <a:lnTo>
                  <a:pt x="0" y="11318"/>
                </a:lnTo>
                <a:lnTo>
                  <a:pt x="0" y="0"/>
                </a:lnTo>
              </a:path>
            </a:pathLst>
          </a:custGeom>
          <a:ln w="38100">
            <a:solidFill>
              <a:srgbClr val="C00000"/>
            </a:solidFill>
            <a:miter/>
            <a:tailEnd type="triangle"/>
          </a:ln>
        </p:spPr>
        <p:txBody>
          <a:bodyPr/>
          <a:lstStyle/>
          <a:p>
            <a:pPr/>
          </a:p>
        </p:txBody>
      </p:sp>
      <p:sp>
        <p:nvSpPr>
          <p:cNvPr id="955" name="Right Arrow 45"/>
          <p:cNvSpPr/>
          <p:nvPr/>
        </p:nvSpPr>
        <p:spPr>
          <a:xfrm>
            <a:off x="6110061" y="8083098"/>
            <a:ext cx="225082" cy="232612"/>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956" name="Right Arrow 47"/>
          <p:cNvSpPr/>
          <p:nvPr/>
        </p:nvSpPr>
        <p:spPr>
          <a:xfrm>
            <a:off x="10844316" y="4586468"/>
            <a:ext cx="225082" cy="232612"/>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998" name="Elbow Connector 48"/>
          <p:cNvSpPr/>
          <p:nvPr/>
        </p:nvSpPr>
        <p:spPr>
          <a:xfrm>
            <a:off x="11040110" y="4467859"/>
            <a:ext cx="759460" cy="1583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136"/>
                </a:moveTo>
                <a:lnTo>
                  <a:pt x="0" y="21600"/>
                </a:lnTo>
                <a:lnTo>
                  <a:pt x="21600" y="21600"/>
                </a:lnTo>
                <a:lnTo>
                  <a:pt x="21600" y="0"/>
                </a:lnTo>
              </a:path>
            </a:pathLst>
          </a:custGeom>
          <a:ln w="38100">
            <a:solidFill>
              <a:srgbClr val="C00000"/>
            </a:solidFill>
            <a:miter/>
            <a:tailEnd type="triangle"/>
          </a:ln>
        </p:spPr>
        <p:txBody>
          <a:bodyPr/>
          <a:lstStyle/>
          <a:p>
            <a:pPr/>
          </a:p>
        </p:txBody>
      </p:sp>
      <p:sp>
        <p:nvSpPr>
          <p:cNvPr id="958" name="Elbow Connector 49"/>
          <p:cNvSpPr/>
          <p:nvPr/>
        </p:nvSpPr>
        <p:spPr>
          <a:xfrm flipV="1" rot="16200000">
            <a:off x="6391107" y="5420316"/>
            <a:ext cx="1816081" cy="18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959" name="Elbow Connector 54"/>
          <p:cNvSpPr/>
          <p:nvPr/>
        </p:nvSpPr>
        <p:spPr>
          <a:xfrm rot="5400000">
            <a:off x="7004719" y="3473579"/>
            <a:ext cx="575491" cy="12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grpSp>
        <p:nvGrpSpPr>
          <p:cNvPr id="962" name="Rounded Rectangle 58"/>
          <p:cNvGrpSpPr/>
          <p:nvPr/>
        </p:nvGrpSpPr>
        <p:grpSpPr>
          <a:xfrm>
            <a:off x="4031491" y="6858554"/>
            <a:ext cx="2208304" cy="969650"/>
            <a:chOff x="0" y="0"/>
            <a:chExt cx="2208302" cy="969648"/>
          </a:xfrm>
        </p:grpSpPr>
        <p:sp>
          <p:nvSpPr>
            <p:cNvPr id="960" name="Rounded Rectangle"/>
            <p:cNvSpPr/>
            <p:nvPr/>
          </p:nvSpPr>
          <p:spPr>
            <a:xfrm>
              <a:off x="0" y="0"/>
              <a:ext cx="2208303" cy="96964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2000">
                  <a:solidFill>
                    <a:srgbClr val="FFFFFF"/>
                  </a:solidFill>
                </a:defRPr>
              </a:pPr>
            </a:p>
          </p:txBody>
        </p:sp>
        <p:sp>
          <p:nvSpPr>
            <p:cNvPr id="961" name="Visual Builder Cloud Service"/>
            <p:cNvSpPr txBox="1"/>
            <p:nvPr/>
          </p:nvSpPr>
          <p:spPr>
            <a:xfrm>
              <a:off x="47334" y="108904"/>
              <a:ext cx="2113635" cy="751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Visual Builder Cloud Service</a:t>
              </a:r>
            </a:p>
          </p:txBody>
        </p:sp>
      </p:grpSp>
      <p:sp>
        <p:nvSpPr>
          <p:cNvPr id="963" name="Elbow Connector 59"/>
          <p:cNvSpPr/>
          <p:nvPr/>
        </p:nvSpPr>
        <p:spPr>
          <a:xfrm flipV="1">
            <a:off x="6267274" y="7556738"/>
            <a:ext cx="2064772" cy="19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grpSp>
        <p:nvGrpSpPr>
          <p:cNvPr id="966" name="Rounded Rectangle 60"/>
          <p:cNvGrpSpPr/>
          <p:nvPr/>
        </p:nvGrpSpPr>
        <p:grpSpPr>
          <a:xfrm>
            <a:off x="8778678" y="2661604"/>
            <a:ext cx="1633628" cy="755365"/>
            <a:chOff x="0" y="0"/>
            <a:chExt cx="1633627" cy="755364"/>
          </a:xfrm>
        </p:grpSpPr>
        <p:sp>
          <p:nvSpPr>
            <p:cNvPr id="964" name="Rounded Rectangle"/>
            <p:cNvSpPr/>
            <p:nvPr/>
          </p:nvSpPr>
          <p:spPr>
            <a:xfrm>
              <a:off x="0" y="0"/>
              <a:ext cx="1633628" cy="755365"/>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sz="2000">
                  <a:solidFill>
                    <a:schemeClr val="accent3"/>
                  </a:solidFill>
                </a:defRPr>
              </a:pPr>
            </a:p>
          </p:txBody>
        </p:sp>
        <p:sp>
          <p:nvSpPr>
            <p:cNvPr id="965" name="Application Cache"/>
            <p:cNvSpPr txBox="1"/>
            <p:nvPr/>
          </p:nvSpPr>
          <p:spPr>
            <a:xfrm>
              <a:off x="36873" y="1762"/>
              <a:ext cx="1559881"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chemeClr val="accent3"/>
                  </a:solidFill>
                </a:defRPr>
              </a:lvl1pPr>
            </a:lstStyle>
            <a:p>
              <a:pPr/>
              <a:r>
                <a:t>Application Cache </a:t>
              </a:r>
            </a:p>
          </p:txBody>
        </p:sp>
      </p:grpSp>
      <p:grpSp>
        <p:nvGrpSpPr>
          <p:cNvPr id="969" name="Rounded Rectangle 61"/>
          <p:cNvGrpSpPr/>
          <p:nvPr/>
        </p:nvGrpSpPr>
        <p:grpSpPr>
          <a:xfrm>
            <a:off x="6110063" y="2379128"/>
            <a:ext cx="2369481" cy="813057"/>
            <a:chOff x="0" y="0"/>
            <a:chExt cx="2369479" cy="813056"/>
          </a:xfrm>
        </p:grpSpPr>
        <p:sp>
          <p:nvSpPr>
            <p:cNvPr id="967" name="Rounded Rectangle"/>
            <p:cNvSpPr/>
            <p:nvPr/>
          </p:nvSpPr>
          <p:spPr>
            <a:xfrm>
              <a:off x="0" y="0"/>
              <a:ext cx="2369480" cy="81305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2000">
                  <a:solidFill>
                    <a:srgbClr val="FFFFFF"/>
                  </a:solidFill>
                </a:defRPr>
              </a:pPr>
            </a:p>
          </p:txBody>
        </p:sp>
        <p:sp>
          <p:nvSpPr>
            <p:cNvPr id="968" name="Data Visualization"/>
            <p:cNvSpPr txBox="1"/>
            <p:nvPr/>
          </p:nvSpPr>
          <p:spPr>
            <a:xfrm>
              <a:off x="39690" y="195707"/>
              <a:ext cx="2290100"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rgbClr val="FFFFFF"/>
                  </a:solidFill>
                </a:defRPr>
              </a:lvl1pPr>
            </a:lstStyle>
            <a:p>
              <a:pPr/>
              <a:r>
                <a:t>Data Visualization</a:t>
              </a:r>
            </a:p>
          </p:txBody>
        </p:sp>
      </p:grpSp>
      <p:grpSp>
        <p:nvGrpSpPr>
          <p:cNvPr id="972" name="Rounded Rectangle 64"/>
          <p:cNvGrpSpPr/>
          <p:nvPr/>
        </p:nvGrpSpPr>
        <p:grpSpPr>
          <a:xfrm>
            <a:off x="13142566" y="2975798"/>
            <a:ext cx="1268829" cy="732408"/>
            <a:chOff x="0" y="0"/>
            <a:chExt cx="1268827" cy="732406"/>
          </a:xfrm>
        </p:grpSpPr>
        <p:sp>
          <p:nvSpPr>
            <p:cNvPr id="970" name="Rounded Rectangle"/>
            <p:cNvSpPr/>
            <p:nvPr/>
          </p:nvSpPr>
          <p:spPr>
            <a:xfrm>
              <a:off x="0" y="0"/>
              <a:ext cx="1268828" cy="732407"/>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971" name="(O)SSI"/>
            <p:cNvSpPr txBox="1"/>
            <p:nvPr/>
          </p:nvSpPr>
          <p:spPr>
            <a:xfrm>
              <a:off x="35753" y="110932"/>
              <a:ext cx="1197322"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(O)SSI</a:t>
              </a:r>
            </a:p>
          </p:txBody>
        </p:sp>
      </p:grpSp>
      <p:sp>
        <p:nvSpPr>
          <p:cNvPr id="973" name="Elbow Connector 65"/>
          <p:cNvSpPr/>
          <p:nvPr/>
        </p:nvSpPr>
        <p:spPr>
          <a:xfrm flipH="1" flipV="1" rot="5400000">
            <a:off x="13167825" y="4106066"/>
            <a:ext cx="1007016" cy="211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974" name="Elbow Connector 66"/>
          <p:cNvSpPr/>
          <p:nvPr/>
        </p:nvSpPr>
        <p:spPr>
          <a:xfrm flipH="1" flipV="1" rot="5400000">
            <a:off x="13626459" y="2612164"/>
            <a:ext cx="514158" cy="21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pic>
        <p:nvPicPr>
          <p:cNvPr id="975" name="Picture 2" descr="Picture 2"/>
          <p:cNvPicPr>
            <a:picLocks noChangeAspect="1"/>
          </p:cNvPicPr>
          <p:nvPr/>
        </p:nvPicPr>
        <p:blipFill>
          <a:blip r:embed="rId8">
            <a:extLst/>
          </a:blip>
          <a:stretch>
            <a:fillRect/>
          </a:stretch>
        </p:blipFill>
        <p:spPr>
          <a:xfrm>
            <a:off x="13272997" y="1477447"/>
            <a:ext cx="1001687" cy="1001687"/>
          </a:xfrm>
          <a:prstGeom prst="rect">
            <a:avLst/>
          </a:prstGeom>
          <a:ln w="12700">
            <a:miter lim="400000"/>
          </a:ln>
        </p:spPr>
      </p:pic>
      <p:pic>
        <p:nvPicPr>
          <p:cNvPr id="976" name="Picture 4" descr="Picture 4"/>
          <p:cNvPicPr>
            <a:picLocks noChangeAspect="1"/>
          </p:cNvPicPr>
          <p:nvPr/>
        </p:nvPicPr>
        <p:blipFill>
          <a:blip r:embed="rId9">
            <a:extLst/>
          </a:blip>
          <a:stretch>
            <a:fillRect/>
          </a:stretch>
        </p:blipFill>
        <p:spPr>
          <a:xfrm>
            <a:off x="13921542" y="1024167"/>
            <a:ext cx="783303" cy="783303"/>
          </a:xfrm>
          <a:prstGeom prst="rect">
            <a:avLst/>
          </a:prstGeom>
          <a:ln w="12700">
            <a:miter lim="400000"/>
          </a:ln>
        </p:spPr>
      </p:pic>
      <p:pic>
        <p:nvPicPr>
          <p:cNvPr id="977" name="Picture 8" descr="Picture 8"/>
          <p:cNvPicPr>
            <a:picLocks noChangeAspect="1"/>
          </p:cNvPicPr>
          <p:nvPr/>
        </p:nvPicPr>
        <p:blipFill>
          <a:blip r:embed="rId10">
            <a:extLst/>
          </a:blip>
          <a:stretch>
            <a:fillRect/>
          </a:stretch>
        </p:blipFill>
        <p:spPr>
          <a:xfrm>
            <a:off x="13019107" y="843460"/>
            <a:ext cx="864431" cy="864431"/>
          </a:xfrm>
          <a:prstGeom prst="rect">
            <a:avLst/>
          </a:prstGeom>
          <a:ln w="12700">
            <a:miter lim="400000"/>
          </a:ln>
        </p:spPr>
      </p:pic>
      <p:grpSp>
        <p:nvGrpSpPr>
          <p:cNvPr id="980" name="Cloud 70"/>
          <p:cNvGrpSpPr/>
          <p:nvPr/>
        </p:nvGrpSpPr>
        <p:grpSpPr>
          <a:xfrm>
            <a:off x="8187634" y="1134819"/>
            <a:ext cx="5278531" cy="1199007"/>
            <a:chOff x="0" y="0"/>
            <a:chExt cx="5278530" cy="1199005"/>
          </a:xfrm>
        </p:grpSpPr>
        <p:sp>
          <p:nvSpPr>
            <p:cNvPr id="978" name="Shape"/>
            <p:cNvSpPr/>
            <p:nvPr/>
          </p:nvSpPr>
          <p:spPr>
            <a:xfrm>
              <a:off x="0" y="0"/>
              <a:ext cx="5278531" cy="119900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gradFill flip="none" rotWithShape="1">
              <a:gsLst>
                <a:gs pos="0">
                  <a:schemeClr val="accent5">
                    <a:hueOff val="829768"/>
                    <a:satOff val="-52793"/>
                    <a:lumOff val="37814"/>
                  </a:schemeClr>
                </a:gs>
                <a:gs pos="50000">
                  <a:srgbClr val="8DA5D1"/>
                </a:gs>
                <a:gs pos="100000">
                  <a:schemeClr val="accent5">
                    <a:hueOff val="739463"/>
                    <a:satOff val="-55150"/>
                    <a:lumOff val="28120"/>
                  </a:schemeClr>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lgn="ctr"/>
            </a:p>
          </p:txBody>
        </p:sp>
        <p:sp>
          <p:nvSpPr>
            <p:cNvPr id="979" name="Shape"/>
            <p:cNvSpPr/>
            <p:nvPr/>
          </p:nvSpPr>
          <p:spPr>
            <a:xfrm>
              <a:off x="268032" y="60968"/>
              <a:ext cx="4836897" cy="1017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6350" cap="flat">
              <a:solidFill>
                <a:schemeClr val="accent5"/>
              </a:solidFill>
              <a:prstDash val="solid"/>
              <a:miter lim="800000"/>
            </a:ln>
            <a:effectLst/>
          </p:spPr>
          <p:txBody>
            <a:bodyPr wrap="square" lIns="45719" tIns="45719" rIns="45719" bIns="45719" numCol="1" anchor="ctr">
              <a:noAutofit/>
            </a:bodyPr>
            <a:lstStyle/>
            <a:p>
              <a:pPr algn="ctr"/>
            </a:p>
          </p:txBody>
        </p:sp>
      </p:grpSp>
      <p:pic>
        <p:nvPicPr>
          <p:cNvPr id="981" name="Picture 2" descr="Picture 2"/>
          <p:cNvPicPr>
            <a:picLocks noChangeAspect="1"/>
          </p:cNvPicPr>
          <p:nvPr/>
        </p:nvPicPr>
        <p:blipFill>
          <a:blip r:embed="rId11">
            <a:extLst/>
          </a:blip>
          <a:stretch>
            <a:fillRect/>
          </a:stretch>
        </p:blipFill>
        <p:spPr>
          <a:xfrm>
            <a:off x="9702185" y="1001640"/>
            <a:ext cx="2037709" cy="1147013"/>
          </a:xfrm>
          <a:prstGeom prst="rect">
            <a:avLst/>
          </a:prstGeom>
          <a:ln w="12700">
            <a:miter lim="400000"/>
          </a:ln>
        </p:spPr>
      </p:pic>
      <p:pic>
        <p:nvPicPr>
          <p:cNvPr id="982" name="Picture 2" descr="Picture 2"/>
          <p:cNvPicPr>
            <a:picLocks noChangeAspect="1"/>
          </p:cNvPicPr>
          <p:nvPr/>
        </p:nvPicPr>
        <p:blipFill>
          <a:blip r:embed="rId12">
            <a:extLst/>
          </a:blip>
          <a:stretch>
            <a:fillRect/>
          </a:stretch>
        </p:blipFill>
        <p:spPr>
          <a:xfrm>
            <a:off x="9702185" y="1575146"/>
            <a:ext cx="1523245" cy="800399"/>
          </a:xfrm>
          <a:prstGeom prst="rect">
            <a:avLst/>
          </a:prstGeom>
          <a:ln w="12700">
            <a:miter lim="400000"/>
          </a:ln>
        </p:spPr>
      </p:pic>
      <p:pic>
        <p:nvPicPr>
          <p:cNvPr id="983" name="Picture 4" descr="Picture 4"/>
          <p:cNvPicPr>
            <a:picLocks noChangeAspect="1"/>
          </p:cNvPicPr>
          <p:nvPr/>
        </p:nvPicPr>
        <p:blipFill>
          <a:blip r:embed="rId13">
            <a:extLst/>
          </a:blip>
          <a:stretch>
            <a:fillRect/>
          </a:stretch>
        </p:blipFill>
        <p:spPr>
          <a:xfrm>
            <a:off x="8749718" y="1362791"/>
            <a:ext cx="829264" cy="952305"/>
          </a:xfrm>
          <a:prstGeom prst="rect">
            <a:avLst/>
          </a:prstGeom>
          <a:ln w="12700">
            <a:miter lim="400000"/>
          </a:ln>
        </p:spPr>
      </p:pic>
      <p:pic>
        <p:nvPicPr>
          <p:cNvPr id="984" name="Picture 4" descr="Picture 4"/>
          <p:cNvPicPr>
            <a:picLocks noChangeAspect="1"/>
          </p:cNvPicPr>
          <p:nvPr/>
        </p:nvPicPr>
        <p:blipFill>
          <a:blip r:embed="rId14">
            <a:extLst/>
          </a:blip>
          <a:stretch>
            <a:fillRect/>
          </a:stretch>
        </p:blipFill>
        <p:spPr>
          <a:xfrm>
            <a:off x="11937096" y="1190325"/>
            <a:ext cx="1059668" cy="747374"/>
          </a:xfrm>
          <a:prstGeom prst="rect">
            <a:avLst/>
          </a:prstGeom>
          <a:ln w="12700">
            <a:miter lim="400000"/>
          </a:ln>
        </p:spPr>
      </p:pic>
      <p:pic>
        <p:nvPicPr>
          <p:cNvPr id="985" name="Picture 6" descr="Picture 6"/>
          <p:cNvPicPr>
            <a:picLocks noChangeAspect="1"/>
          </p:cNvPicPr>
          <p:nvPr/>
        </p:nvPicPr>
        <p:blipFill>
          <a:blip r:embed="rId15">
            <a:extLst/>
          </a:blip>
          <a:stretch>
            <a:fillRect/>
          </a:stretch>
        </p:blipFill>
        <p:spPr>
          <a:xfrm>
            <a:off x="10918353" y="1783647"/>
            <a:ext cx="1026998" cy="308101"/>
          </a:xfrm>
          <a:prstGeom prst="rect">
            <a:avLst/>
          </a:prstGeom>
          <a:ln w="12700">
            <a:miter lim="400000"/>
          </a:ln>
        </p:spPr>
      </p:pic>
      <p:grpSp>
        <p:nvGrpSpPr>
          <p:cNvPr id="988" name="Flowchart: Magnetic Disk 76"/>
          <p:cNvGrpSpPr/>
          <p:nvPr/>
        </p:nvGrpSpPr>
        <p:grpSpPr>
          <a:xfrm>
            <a:off x="4211781" y="7709581"/>
            <a:ext cx="540330" cy="373519"/>
            <a:chOff x="0" y="0"/>
            <a:chExt cx="540328" cy="373517"/>
          </a:xfrm>
        </p:grpSpPr>
        <p:sp>
          <p:nvSpPr>
            <p:cNvPr id="986" name="Shape"/>
            <p:cNvSpPr/>
            <p:nvPr/>
          </p:nvSpPr>
          <p:spPr>
            <a:xfrm>
              <a:off x="-1" y="0"/>
              <a:ext cx="540330" cy="3735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chemeClr val="accent6">
                    <a:hueOff val="-38471"/>
                    <a:lumOff val="24813"/>
                  </a:schemeClr>
                </a:gs>
                <a:gs pos="50000">
                  <a:srgbClr val="F19493"/>
                </a:gs>
                <a:gs pos="100000">
                  <a:schemeClr val="accent6">
                    <a:hueOff val="-41352"/>
                    <a:satOff val="3762"/>
                    <a:lumOff val="17835"/>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987" name="Shape"/>
            <p:cNvSpPr/>
            <p:nvPr/>
          </p:nvSpPr>
          <p:spPr>
            <a:xfrm>
              <a:off x="-1" y="0"/>
              <a:ext cx="540330" cy="3735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9" tIns="45719" rIns="45719" bIns="45719" numCol="1" anchor="ctr">
              <a:noAutofit/>
            </a:bodyPr>
            <a:lstStyle/>
            <a:p>
              <a:pPr algn="ctr"/>
            </a:p>
          </p:txBody>
        </p:sp>
      </p:grpSp>
      <p:pic>
        <p:nvPicPr>
          <p:cNvPr id="989" name="Picture 4" descr="Picture 4"/>
          <p:cNvPicPr>
            <a:picLocks noChangeAspect="1"/>
          </p:cNvPicPr>
          <p:nvPr/>
        </p:nvPicPr>
        <p:blipFill>
          <a:blip r:embed="rId16">
            <a:extLst/>
          </a:blip>
          <a:stretch>
            <a:fillRect/>
          </a:stretch>
        </p:blipFill>
        <p:spPr>
          <a:xfrm>
            <a:off x="10068586" y="3116311"/>
            <a:ext cx="339952" cy="291169"/>
          </a:xfrm>
          <a:prstGeom prst="rect">
            <a:avLst/>
          </a:prstGeom>
          <a:ln w="12700">
            <a:miter lim="400000"/>
          </a:ln>
        </p:spPr>
      </p:pic>
      <p:pic>
        <p:nvPicPr>
          <p:cNvPr id="990" name="Picture 4" descr="Picture 4"/>
          <p:cNvPicPr>
            <a:picLocks noChangeAspect="1"/>
          </p:cNvPicPr>
          <p:nvPr/>
        </p:nvPicPr>
        <p:blipFill>
          <a:blip r:embed="rId17">
            <a:extLst/>
          </a:blip>
          <a:stretch>
            <a:fillRect/>
          </a:stretch>
        </p:blipFill>
        <p:spPr>
          <a:xfrm>
            <a:off x="11333156" y="5408333"/>
            <a:ext cx="317901" cy="272282"/>
          </a:xfrm>
          <a:prstGeom prst="rect">
            <a:avLst/>
          </a:prstGeom>
          <a:ln w="12700">
            <a:miter lim="400000"/>
          </a:ln>
        </p:spPr>
      </p:pic>
      <p:pic>
        <p:nvPicPr>
          <p:cNvPr id="991" name="Picture 4" descr="Picture 4"/>
          <p:cNvPicPr>
            <a:picLocks noChangeAspect="1"/>
          </p:cNvPicPr>
          <p:nvPr/>
        </p:nvPicPr>
        <p:blipFill>
          <a:blip r:embed="rId16">
            <a:extLst/>
          </a:blip>
          <a:stretch>
            <a:fillRect/>
          </a:stretch>
        </p:blipFill>
        <p:spPr>
          <a:xfrm>
            <a:off x="6224978" y="8331485"/>
            <a:ext cx="339952" cy="291169"/>
          </a:xfrm>
          <a:prstGeom prst="rect">
            <a:avLst/>
          </a:prstGeom>
          <a:ln w="12700">
            <a:miter lim="400000"/>
          </a:ln>
        </p:spPr>
      </p:pic>
      <p:sp>
        <p:nvSpPr>
          <p:cNvPr id="992" name="Elbow Connector 82"/>
          <p:cNvSpPr/>
          <p:nvPr/>
        </p:nvSpPr>
        <p:spPr>
          <a:xfrm flipH="1" flipV="1" rot="5400000">
            <a:off x="9374723" y="4302943"/>
            <a:ext cx="2515351" cy="2833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01" y="0"/>
                </a:lnTo>
                <a:lnTo>
                  <a:pt x="1401" y="21600"/>
                </a:lnTo>
                <a:lnTo>
                  <a:pt x="21600" y="21600"/>
                </a:lnTo>
              </a:path>
            </a:pathLst>
          </a:custGeom>
          <a:ln w="38100">
            <a:solidFill>
              <a:srgbClr val="C00000"/>
            </a:solidFill>
            <a:miter/>
            <a:tailEnd type="triangle"/>
          </a:ln>
        </p:spPr>
        <p:txBody>
          <a:bodyPr lIns="45719" rIns="4571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1" grpId="3"/>
      <p:bldP build="whole" bldLvl="1" animBg="1" rev="0" advAuto="0" spid="989" grpId="1"/>
      <p:bldP build="whole" bldLvl="1" animBg="1" rev="0" advAuto="0" spid="990" grpId="2"/>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00" name="Title 1"/>
          <p:cNvSpPr txBox="1"/>
          <p:nvPr>
            <p:ph type="title"/>
          </p:nvPr>
        </p:nvSpPr>
        <p:spPr>
          <a:xfrm>
            <a:off x="977770" y="843460"/>
            <a:ext cx="12883038" cy="1346289"/>
          </a:xfrm>
          <a:prstGeom prst="rect">
            <a:avLst/>
          </a:prstGeom>
        </p:spPr>
        <p:txBody>
          <a:bodyPr/>
          <a:lstStyle>
            <a:lvl1pPr defTabSz="1097080">
              <a:defRPr sz="4860"/>
            </a:lvl1pPr>
          </a:lstStyle>
          <a:p>
            <a:pPr/>
            <a:r>
              <a:t>Triggering artist proposal approval from physical things or social media</a:t>
            </a:r>
          </a:p>
        </p:txBody>
      </p:sp>
      <p:sp>
        <p:nvSpPr>
          <p:cNvPr id="1001" name="Text Placeholder 2"/>
          <p:cNvSpPr txBox="1"/>
          <p:nvPr>
            <p:ph type="body" idx="1"/>
          </p:nvPr>
        </p:nvSpPr>
        <p:spPr>
          <a:xfrm>
            <a:off x="1917700" y="2603500"/>
            <a:ext cx="11942765" cy="5727701"/>
          </a:xfrm>
          <a:prstGeom prst="rect">
            <a:avLst/>
          </a:prstGeom>
        </p:spPr>
        <p:txBody>
          <a:bodyPr/>
          <a:lstStyle/>
          <a:p>
            <a:pPr/>
            <a:r>
              <a:t>@Danilo</a:t>
            </a:r>
          </a:p>
          <a:p>
            <a:pPr/>
            <a:r>
              <a:t>Screenshot IoT</a:t>
            </a:r>
          </a:p>
          <a:p>
            <a:pPr lvl="1" marL="914232" indent="-304744">
              <a:spcBef>
                <a:spcPts val="600"/>
              </a:spcBef>
              <a:defRPr sz="3200"/>
            </a:pPr>
            <a:r>
              <a:t>messages/stream analysis on IoT = specifically for new artist</a:t>
            </a:r>
          </a:p>
          <a:p>
            <a:pPr/>
            <a:r>
              <a:t>Demo:</a:t>
            </a:r>
          </a:p>
          <a:p>
            <a:pPr lvl="1" marL="914232" indent="-304744">
              <a:spcBef>
                <a:spcPts val="600"/>
              </a:spcBef>
              <a:defRPr sz="3200"/>
            </a:pPr>
            <a:r>
              <a:t>Show messages/stream analysis on IoT = specifically for new artist</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003" name="Picture 69" descr="Picture 69"/>
          <p:cNvPicPr>
            <a:picLocks noChangeAspect="1"/>
          </p:cNvPicPr>
          <p:nvPr/>
        </p:nvPicPr>
        <p:blipFill>
          <a:blip r:embed="rId3">
            <a:extLst/>
          </a:blip>
          <a:stretch>
            <a:fillRect/>
          </a:stretch>
        </p:blipFill>
        <p:spPr>
          <a:xfrm>
            <a:off x="2623810" y="4772088"/>
            <a:ext cx="6400801" cy="2349501"/>
          </a:xfrm>
          <a:prstGeom prst="rect">
            <a:avLst/>
          </a:prstGeom>
          <a:ln w="12700">
            <a:miter lim="400000"/>
          </a:ln>
        </p:spPr>
      </p:pic>
      <p:sp>
        <p:nvSpPr>
          <p:cNvPr id="1004" name="Title 1"/>
          <p:cNvSpPr txBox="1"/>
          <p:nvPr>
            <p:ph type="title"/>
          </p:nvPr>
        </p:nvSpPr>
        <p:spPr>
          <a:xfrm>
            <a:off x="977770" y="843460"/>
            <a:ext cx="15218194" cy="1346289"/>
          </a:xfrm>
          <a:prstGeom prst="rect">
            <a:avLst/>
          </a:prstGeom>
        </p:spPr>
        <p:txBody>
          <a:bodyPr/>
          <a:lstStyle>
            <a:lvl1pPr defTabSz="1097080">
              <a:defRPr sz="4860"/>
            </a:lvl1pPr>
          </a:lstStyle>
          <a:p>
            <a:pPr/>
            <a:r>
              <a:t>The man in the middle - hooking up IOT, process cloud and back office  Database</a:t>
            </a:r>
          </a:p>
        </p:txBody>
      </p:sp>
      <p:sp>
        <p:nvSpPr>
          <p:cNvPr id="1005" name="Rectangle 24"/>
          <p:cNvSpPr/>
          <p:nvPr/>
        </p:nvSpPr>
        <p:spPr>
          <a:xfrm>
            <a:off x="7684851" y="4674813"/>
            <a:ext cx="1339761" cy="2115091"/>
          </a:xfrm>
          <a:prstGeom prst="rect">
            <a:avLst/>
          </a:prstGeom>
          <a:ln w="50800">
            <a:solidFill>
              <a:schemeClr val="accent1"/>
            </a:solidFill>
            <a:miter/>
          </a:ln>
        </p:spPr>
        <p:txBody>
          <a:bodyPr lIns="45719" rIns="45719" anchor="ctr"/>
          <a:lstStyle/>
          <a:p>
            <a:pPr algn="ctr">
              <a:defRPr>
                <a:solidFill>
                  <a:srgbClr val="FFFFFF"/>
                </a:solidFill>
              </a:defRPr>
            </a:pPr>
          </a:p>
        </p:txBody>
      </p:sp>
      <p:sp>
        <p:nvSpPr>
          <p:cNvPr id="1006" name="Rectangle 25"/>
          <p:cNvSpPr/>
          <p:nvPr/>
        </p:nvSpPr>
        <p:spPr>
          <a:xfrm>
            <a:off x="3774333" y="4752633"/>
            <a:ext cx="1828801" cy="2368956"/>
          </a:xfrm>
          <a:prstGeom prst="rect">
            <a:avLst/>
          </a:prstGeom>
          <a:ln w="50800">
            <a:solidFill>
              <a:schemeClr val="accent4"/>
            </a:solidFill>
            <a:miter/>
          </a:ln>
        </p:spPr>
        <p:txBody>
          <a:bodyPr lIns="45719" rIns="45719" anchor="ctr"/>
          <a:lstStyle/>
          <a:p>
            <a:pPr algn="ctr">
              <a:defRPr>
                <a:solidFill>
                  <a:srgbClr val="FFFFFF"/>
                </a:solidFill>
              </a:defRPr>
            </a:pPr>
          </a:p>
        </p:txBody>
      </p:sp>
      <p:pic>
        <p:nvPicPr>
          <p:cNvPr id="1007" name="Picture 26" descr="Picture 26"/>
          <p:cNvPicPr>
            <a:picLocks noChangeAspect="1"/>
          </p:cNvPicPr>
          <p:nvPr/>
        </p:nvPicPr>
        <p:blipFill>
          <a:blip r:embed="rId4">
            <a:extLst/>
          </a:blip>
          <a:stretch>
            <a:fillRect/>
          </a:stretch>
        </p:blipFill>
        <p:spPr>
          <a:xfrm>
            <a:off x="7840494" y="6939432"/>
            <a:ext cx="7815152" cy="2669883"/>
          </a:xfrm>
          <a:prstGeom prst="rect">
            <a:avLst/>
          </a:prstGeom>
          <a:ln w="50800">
            <a:solidFill>
              <a:schemeClr val="accent4"/>
            </a:solidFill>
          </a:ln>
        </p:spPr>
      </p:pic>
      <p:pic>
        <p:nvPicPr>
          <p:cNvPr id="1008" name="Picture 29" descr="Picture 29"/>
          <p:cNvPicPr>
            <a:picLocks noChangeAspect="1"/>
          </p:cNvPicPr>
          <p:nvPr/>
        </p:nvPicPr>
        <p:blipFill>
          <a:blip r:embed="rId5">
            <a:extLst/>
          </a:blip>
          <a:stretch>
            <a:fillRect/>
          </a:stretch>
        </p:blipFill>
        <p:spPr>
          <a:xfrm>
            <a:off x="9288042" y="2413097"/>
            <a:ext cx="7880260" cy="3363906"/>
          </a:xfrm>
          <a:prstGeom prst="rect">
            <a:avLst/>
          </a:prstGeom>
          <a:ln w="50800">
            <a:solidFill>
              <a:schemeClr val="accent1"/>
            </a:solidFill>
          </a:ln>
        </p:spPr>
      </p:pic>
      <p:sp>
        <p:nvSpPr>
          <p:cNvPr id="1009" name="Elbow Connector 78"/>
          <p:cNvSpPr/>
          <p:nvPr/>
        </p:nvSpPr>
        <p:spPr>
          <a:xfrm flipH="1" flipV="1" rot="5400000">
            <a:off x="8628778" y="4015552"/>
            <a:ext cx="385215" cy="9333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50800">
            <a:solidFill>
              <a:schemeClr val="accent1"/>
            </a:solidFill>
            <a:miter/>
            <a:tailEnd type="triangle"/>
          </a:ln>
        </p:spPr>
        <p:txBody>
          <a:bodyPr lIns="45719" rIns="45719" anchor="ctr"/>
          <a:lstStyle/>
          <a:p>
            <a:pPr/>
          </a:p>
        </p:txBody>
      </p:sp>
      <p:sp>
        <p:nvSpPr>
          <p:cNvPr id="1026" name="Elbow Connector 79"/>
          <p:cNvSpPr/>
          <p:nvPr/>
        </p:nvSpPr>
        <p:spPr>
          <a:xfrm>
            <a:off x="4687570" y="7146290"/>
            <a:ext cx="3126740" cy="11277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50800">
            <a:solidFill>
              <a:schemeClr val="accent4"/>
            </a:solidFill>
            <a:miter/>
            <a:tailEnd type="triangle"/>
          </a:ln>
        </p:spPr>
        <p:txBody>
          <a:bodyPr/>
          <a:lstStyle/>
          <a:p>
            <a:pPr/>
          </a:p>
        </p:txBody>
      </p:sp>
      <p:sp>
        <p:nvSpPr>
          <p:cNvPr id="1011" name="Rectangle 82"/>
          <p:cNvSpPr/>
          <p:nvPr/>
        </p:nvSpPr>
        <p:spPr>
          <a:xfrm>
            <a:off x="2379834" y="4752633"/>
            <a:ext cx="1339761" cy="1122869"/>
          </a:xfrm>
          <a:prstGeom prst="rect">
            <a:avLst/>
          </a:prstGeom>
          <a:ln w="50800">
            <a:solidFill>
              <a:schemeClr val="accent5"/>
            </a:solidFill>
            <a:miter/>
          </a:ln>
        </p:spPr>
        <p:txBody>
          <a:bodyPr lIns="45719" rIns="45719" anchor="ctr"/>
          <a:lstStyle/>
          <a:p>
            <a:pPr algn="ctr">
              <a:defRPr>
                <a:solidFill>
                  <a:srgbClr val="FFFFFF"/>
                </a:solidFill>
              </a:defRPr>
            </a:pPr>
          </a:p>
        </p:txBody>
      </p:sp>
      <p:sp>
        <p:nvSpPr>
          <p:cNvPr id="1012" name="Elbow Connector 85"/>
          <p:cNvSpPr/>
          <p:nvPr/>
        </p:nvSpPr>
        <p:spPr>
          <a:xfrm flipV="1" rot="16200000">
            <a:off x="1667690" y="4601924"/>
            <a:ext cx="747850" cy="63753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4" y="0"/>
                </a:lnTo>
                <a:lnTo>
                  <a:pt x="124" y="21600"/>
                </a:lnTo>
                <a:lnTo>
                  <a:pt x="21600" y="21600"/>
                </a:lnTo>
              </a:path>
            </a:pathLst>
          </a:custGeom>
          <a:ln w="50800">
            <a:solidFill>
              <a:schemeClr val="accent5"/>
            </a:solidFill>
            <a:miter/>
            <a:tailEnd type="triangle"/>
          </a:ln>
        </p:spPr>
        <p:txBody>
          <a:bodyPr lIns="45719" rIns="45719" anchor="ctr"/>
          <a:lstStyle/>
          <a:p>
            <a:pPr/>
          </a:p>
        </p:txBody>
      </p:sp>
      <p:grpSp>
        <p:nvGrpSpPr>
          <p:cNvPr id="1016" name="Group 98"/>
          <p:cNvGrpSpPr/>
          <p:nvPr/>
        </p:nvGrpSpPr>
        <p:grpSpPr>
          <a:xfrm>
            <a:off x="97274" y="2339276"/>
            <a:ext cx="8121268" cy="2211655"/>
            <a:chOff x="0" y="0"/>
            <a:chExt cx="8121266" cy="2211654"/>
          </a:xfrm>
        </p:grpSpPr>
        <p:pic>
          <p:nvPicPr>
            <p:cNvPr id="1013" name="Picture 99" descr="Picture 99"/>
            <p:cNvPicPr>
              <a:picLocks noChangeAspect="1"/>
            </p:cNvPicPr>
            <p:nvPr/>
          </p:nvPicPr>
          <p:blipFill>
            <a:blip r:embed="rId6">
              <a:extLst/>
            </a:blip>
            <a:stretch>
              <a:fillRect/>
            </a:stretch>
          </p:blipFill>
          <p:spPr>
            <a:xfrm>
              <a:off x="0" y="0"/>
              <a:ext cx="8121267" cy="2211655"/>
            </a:xfrm>
            <a:prstGeom prst="rect">
              <a:avLst/>
            </a:prstGeom>
            <a:ln w="50800" cap="flat">
              <a:solidFill>
                <a:schemeClr val="accent5"/>
              </a:solidFill>
              <a:prstDash val="solid"/>
              <a:round/>
            </a:ln>
            <a:effectLst/>
          </p:spPr>
        </p:pic>
        <p:pic>
          <p:nvPicPr>
            <p:cNvPr id="1014" name="Picture 100" descr="Picture 100"/>
            <p:cNvPicPr>
              <a:picLocks noChangeAspect="1"/>
            </p:cNvPicPr>
            <p:nvPr/>
          </p:nvPicPr>
          <p:blipFill>
            <a:blip r:embed="rId7">
              <a:extLst/>
            </a:blip>
            <a:stretch>
              <a:fillRect/>
            </a:stretch>
          </p:blipFill>
          <p:spPr>
            <a:xfrm>
              <a:off x="677082" y="1760841"/>
              <a:ext cx="808058" cy="251216"/>
            </a:xfrm>
            <a:prstGeom prst="rect">
              <a:avLst/>
            </a:prstGeom>
            <a:ln w="12700" cap="flat">
              <a:noFill/>
              <a:miter lim="400000"/>
            </a:ln>
            <a:effectLst/>
          </p:spPr>
        </p:pic>
        <p:pic>
          <p:nvPicPr>
            <p:cNvPr id="1015" name="Picture 101" descr="Picture 101"/>
            <p:cNvPicPr>
              <a:picLocks noChangeAspect="1"/>
            </p:cNvPicPr>
            <p:nvPr/>
          </p:nvPicPr>
          <p:blipFill>
            <a:blip r:embed="rId8">
              <a:extLst/>
            </a:blip>
            <a:stretch>
              <a:fillRect/>
            </a:stretch>
          </p:blipFill>
          <p:spPr>
            <a:xfrm>
              <a:off x="4977893" y="1711637"/>
              <a:ext cx="1216293" cy="166788"/>
            </a:xfrm>
            <a:prstGeom prst="rect">
              <a:avLst/>
            </a:prstGeom>
            <a:ln w="12700" cap="flat">
              <a:noFill/>
              <a:miter lim="400000"/>
            </a:ln>
            <a:effectLst/>
          </p:spPr>
        </p:pic>
      </p:grpSp>
      <p:grpSp>
        <p:nvGrpSpPr>
          <p:cNvPr id="1019" name="Oval 105"/>
          <p:cNvGrpSpPr/>
          <p:nvPr/>
        </p:nvGrpSpPr>
        <p:grpSpPr>
          <a:xfrm>
            <a:off x="16477048" y="2515311"/>
            <a:ext cx="583661" cy="524354"/>
            <a:chOff x="0" y="0"/>
            <a:chExt cx="583660" cy="524353"/>
          </a:xfrm>
        </p:grpSpPr>
        <p:sp>
          <p:nvSpPr>
            <p:cNvPr id="1017" name="Oval"/>
            <p:cNvSpPr/>
            <p:nvPr/>
          </p:nvSpPr>
          <p:spPr>
            <a:xfrm>
              <a:off x="-1" y="0"/>
              <a:ext cx="583662" cy="524354"/>
            </a:xfrm>
            <a:prstGeom prst="ellipse">
              <a:avLst/>
            </a:prstGeom>
            <a:noFill/>
            <a:ln w="2540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018" name="2"/>
            <p:cNvSpPr txBox="1"/>
            <p:nvPr/>
          </p:nvSpPr>
          <p:spPr>
            <a:xfrm>
              <a:off x="85475" y="6906"/>
              <a:ext cx="412710"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1"/>
                  </a:solidFill>
                </a:defRPr>
              </a:lvl1pPr>
            </a:lstStyle>
            <a:p>
              <a:pPr/>
              <a:r>
                <a:t>2</a:t>
              </a:r>
            </a:p>
          </p:txBody>
        </p:sp>
      </p:grpSp>
      <p:grpSp>
        <p:nvGrpSpPr>
          <p:cNvPr id="1022" name="Oval 108"/>
          <p:cNvGrpSpPr/>
          <p:nvPr/>
        </p:nvGrpSpPr>
        <p:grpSpPr>
          <a:xfrm>
            <a:off x="14967035" y="7047748"/>
            <a:ext cx="583661" cy="524355"/>
            <a:chOff x="0" y="0"/>
            <a:chExt cx="583660" cy="524353"/>
          </a:xfrm>
        </p:grpSpPr>
        <p:sp>
          <p:nvSpPr>
            <p:cNvPr id="1020" name="Oval"/>
            <p:cNvSpPr/>
            <p:nvPr/>
          </p:nvSpPr>
          <p:spPr>
            <a:xfrm>
              <a:off x="-1" y="0"/>
              <a:ext cx="583662" cy="524354"/>
            </a:xfrm>
            <a:prstGeom prst="ellipse">
              <a:avLst/>
            </a:prstGeom>
            <a:noFill/>
            <a:ln w="25400" cap="flat">
              <a:solidFill>
                <a:schemeClr val="accent4"/>
              </a:solidFill>
              <a:prstDash val="solid"/>
              <a:miter lim="800000"/>
            </a:ln>
            <a:effectLst/>
          </p:spPr>
          <p:txBody>
            <a:bodyPr wrap="square" lIns="45719" tIns="45719" rIns="45719" bIns="45719" numCol="1" anchor="ctr">
              <a:noAutofit/>
            </a:bodyPr>
            <a:lstStyle/>
            <a:p>
              <a:pPr algn="ctr">
                <a:defRPr>
                  <a:solidFill>
                    <a:schemeClr val="accent4"/>
                  </a:solidFill>
                </a:defRPr>
              </a:pPr>
            </a:p>
          </p:txBody>
        </p:sp>
        <p:sp>
          <p:nvSpPr>
            <p:cNvPr id="1021" name="1"/>
            <p:cNvSpPr txBox="1"/>
            <p:nvPr/>
          </p:nvSpPr>
          <p:spPr>
            <a:xfrm>
              <a:off x="85475" y="6906"/>
              <a:ext cx="412710"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4"/>
                  </a:solidFill>
                </a:defRPr>
              </a:lvl1pPr>
            </a:lstStyle>
            <a:p>
              <a:pPr/>
              <a:r>
                <a:t>1</a:t>
              </a:r>
            </a:p>
          </p:txBody>
        </p:sp>
      </p:grpSp>
      <p:grpSp>
        <p:nvGrpSpPr>
          <p:cNvPr id="1025" name="Oval 109"/>
          <p:cNvGrpSpPr/>
          <p:nvPr/>
        </p:nvGrpSpPr>
        <p:grpSpPr>
          <a:xfrm>
            <a:off x="7548664" y="2371903"/>
            <a:ext cx="583661" cy="524355"/>
            <a:chOff x="0" y="0"/>
            <a:chExt cx="583660" cy="524353"/>
          </a:xfrm>
        </p:grpSpPr>
        <p:sp>
          <p:nvSpPr>
            <p:cNvPr id="1023" name="Oval"/>
            <p:cNvSpPr/>
            <p:nvPr/>
          </p:nvSpPr>
          <p:spPr>
            <a:xfrm>
              <a:off x="-1" y="0"/>
              <a:ext cx="583662" cy="524354"/>
            </a:xfrm>
            <a:prstGeom prst="ellipse">
              <a:avLst/>
            </a:prstGeom>
            <a:noFill/>
            <a:ln w="25400" cap="flat">
              <a:solidFill>
                <a:schemeClr val="accent5"/>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1024" name="3"/>
            <p:cNvSpPr txBox="1"/>
            <p:nvPr/>
          </p:nvSpPr>
          <p:spPr>
            <a:xfrm>
              <a:off x="85475" y="6906"/>
              <a:ext cx="412710"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5"/>
                  </a:solidFill>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2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0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008"/>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009"/>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0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011"/>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012"/>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0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5" grpId="6"/>
      <p:bldP build="whole" bldLvl="1" animBg="1" rev="0" advAuto="0" spid="1006" grpId="3"/>
      <p:bldP build="whole" bldLvl="1" animBg="1" rev="0" advAuto="0" spid="1009" grpId="5"/>
      <p:bldP build="whole" bldLvl="1" animBg="1" rev="0" advAuto="0" spid="1026" grpId="2"/>
      <p:bldP build="whole" bldLvl="1" animBg="1" rev="0" advAuto="0" spid="1011" grpId="7"/>
      <p:bldP build="whole" bldLvl="1" animBg="1" rev="0" advAuto="0" spid="1016" grpId="9"/>
      <p:bldP build="whole" bldLvl="1" animBg="1" rev="0" advAuto="0" spid="1012" grpId="8"/>
      <p:bldP build="whole" bldLvl="1" animBg="1" rev="0" advAuto="0" spid="1007" grpId="1"/>
      <p:bldP build="whole" bldLvl="1" animBg="1" rev="0" advAuto="0" spid="1008" grpId="4"/>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30" name="Title 1"/>
          <p:cNvSpPr txBox="1"/>
          <p:nvPr>
            <p:ph type="title"/>
          </p:nvPr>
        </p:nvSpPr>
        <p:spPr>
          <a:xfrm>
            <a:off x="977770" y="843460"/>
            <a:ext cx="12883038" cy="1346289"/>
          </a:xfrm>
          <a:prstGeom prst="rect">
            <a:avLst/>
          </a:prstGeom>
        </p:spPr>
        <p:txBody>
          <a:bodyPr/>
          <a:lstStyle>
            <a:lvl1pPr defTabSz="1097080">
              <a:defRPr sz="4860"/>
            </a:lvl1pPr>
          </a:lstStyle>
          <a:p>
            <a:pPr/>
            <a:r>
              <a:t>And some more cloud solution architecture</a:t>
            </a:r>
          </a:p>
        </p:txBody>
      </p:sp>
      <p:grpSp>
        <p:nvGrpSpPr>
          <p:cNvPr id="1033" name="Oval 3"/>
          <p:cNvGrpSpPr/>
          <p:nvPr/>
        </p:nvGrpSpPr>
        <p:grpSpPr>
          <a:xfrm>
            <a:off x="1992219" y="3034742"/>
            <a:ext cx="1897835" cy="1158241"/>
            <a:chOff x="0" y="0"/>
            <a:chExt cx="1897833" cy="1158239"/>
          </a:xfrm>
        </p:grpSpPr>
        <p:sp>
          <p:nvSpPr>
            <p:cNvPr id="1031" name="Oval"/>
            <p:cNvSpPr/>
            <p:nvPr/>
          </p:nvSpPr>
          <p:spPr>
            <a:xfrm>
              <a:off x="0" y="94648"/>
              <a:ext cx="1897834" cy="968944"/>
            </a:xfrm>
            <a:prstGeom prst="ellipse">
              <a:avLst/>
            </a:prstGeom>
            <a:solidFill>
              <a:srgbClr val="6CFFA1"/>
            </a:solidFill>
            <a:ln w="12700" cap="flat">
              <a:solidFill>
                <a:srgbClr val="006825"/>
              </a:solidFill>
              <a:prstDash val="solid"/>
              <a:miter lim="800000"/>
            </a:ln>
            <a:effectLst/>
          </p:spPr>
          <p:txBody>
            <a:bodyPr wrap="square" lIns="45719" tIns="45719" rIns="45719" bIns="45719" numCol="1" anchor="ctr">
              <a:noAutofit/>
            </a:bodyPr>
            <a:lstStyle/>
            <a:p>
              <a:pPr algn="ctr">
                <a:defRPr sz="1600"/>
              </a:pPr>
            </a:p>
          </p:txBody>
        </p:sp>
        <p:sp>
          <p:nvSpPr>
            <p:cNvPr id="1032" name="Audience"/>
            <p:cNvSpPr txBox="1"/>
            <p:nvPr/>
          </p:nvSpPr>
          <p:spPr>
            <a:xfrm>
              <a:off x="277930" y="0"/>
              <a:ext cx="1341972" cy="1158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pPr>
              <a:r>
                <a:t>Audience</a:t>
              </a:r>
            </a:p>
            <a:p>
              <a:pPr algn="ctr">
                <a:defRPr sz="1600"/>
              </a:pPr>
            </a:p>
            <a:p>
              <a:pPr algn="ctr">
                <a:defRPr sz="1600"/>
              </a:pPr>
            </a:p>
          </p:txBody>
        </p:sp>
      </p:grpSp>
      <p:pic>
        <p:nvPicPr>
          <p:cNvPr id="1034" name="Picture 2" descr="Picture 2"/>
          <p:cNvPicPr>
            <a:picLocks noChangeAspect="1"/>
          </p:cNvPicPr>
          <p:nvPr/>
        </p:nvPicPr>
        <p:blipFill>
          <a:blip r:embed="rId2">
            <a:extLst/>
          </a:blip>
          <a:stretch>
            <a:fillRect/>
          </a:stretch>
        </p:blipFill>
        <p:spPr>
          <a:xfrm>
            <a:off x="3685747" y="4010511"/>
            <a:ext cx="1359314" cy="1106024"/>
          </a:xfrm>
          <a:prstGeom prst="rect">
            <a:avLst/>
          </a:prstGeom>
          <a:ln w="12700">
            <a:miter lim="400000"/>
          </a:ln>
        </p:spPr>
      </p:pic>
      <p:grpSp>
        <p:nvGrpSpPr>
          <p:cNvPr id="1037" name="Rounded Rectangle 5"/>
          <p:cNvGrpSpPr/>
          <p:nvPr/>
        </p:nvGrpSpPr>
        <p:grpSpPr>
          <a:xfrm>
            <a:off x="6599053" y="3662286"/>
            <a:ext cx="1518268" cy="753622"/>
            <a:chOff x="0" y="0"/>
            <a:chExt cx="1518267" cy="753621"/>
          </a:xfrm>
        </p:grpSpPr>
        <p:sp>
          <p:nvSpPr>
            <p:cNvPr id="1035"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36" name="IoT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IoT CS</a:t>
              </a:r>
            </a:p>
          </p:txBody>
        </p:sp>
      </p:grpSp>
      <p:grpSp>
        <p:nvGrpSpPr>
          <p:cNvPr id="1040" name="Rounded Rectangle 6"/>
          <p:cNvGrpSpPr/>
          <p:nvPr/>
        </p:nvGrpSpPr>
        <p:grpSpPr>
          <a:xfrm>
            <a:off x="5469509" y="6247438"/>
            <a:ext cx="1518268" cy="753622"/>
            <a:chOff x="0" y="0"/>
            <a:chExt cx="1518267" cy="753621"/>
          </a:xfrm>
        </p:grpSpPr>
        <p:sp>
          <p:nvSpPr>
            <p:cNvPr id="1038"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39" name="P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PCS</a:t>
              </a:r>
            </a:p>
          </p:txBody>
        </p:sp>
      </p:grpSp>
      <p:grpSp>
        <p:nvGrpSpPr>
          <p:cNvPr id="1043" name="Rounded Rectangle 7"/>
          <p:cNvGrpSpPr/>
          <p:nvPr/>
        </p:nvGrpSpPr>
        <p:grpSpPr>
          <a:xfrm>
            <a:off x="2202308" y="7648298"/>
            <a:ext cx="1518268" cy="753622"/>
            <a:chOff x="0" y="0"/>
            <a:chExt cx="1518267" cy="753621"/>
          </a:xfrm>
        </p:grpSpPr>
        <p:sp>
          <p:nvSpPr>
            <p:cNvPr id="1041"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42" name="Doc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Doc CS</a:t>
              </a:r>
            </a:p>
          </p:txBody>
        </p:sp>
      </p:grpSp>
      <p:grpSp>
        <p:nvGrpSpPr>
          <p:cNvPr id="1046" name="Rounded Rectangle 8">
            <a:hlinkClick r:id="rId3" invalidUrl="" action="" tgtFrame="" tooltip="" history="1" highlightClick="0" endSnd="0"/>
          </p:cNvPr>
          <p:cNvGrpSpPr/>
          <p:nvPr/>
        </p:nvGrpSpPr>
        <p:grpSpPr>
          <a:xfrm>
            <a:off x="11726773" y="5797101"/>
            <a:ext cx="1518268" cy="753622"/>
            <a:chOff x="0" y="0"/>
            <a:chExt cx="1518267" cy="753621"/>
          </a:xfrm>
        </p:grpSpPr>
        <p:sp>
          <p:nvSpPr>
            <p:cNvPr id="1044"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45" name="SOA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SOA CS</a:t>
              </a:r>
            </a:p>
          </p:txBody>
        </p:sp>
      </p:grpSp>
      <p:grpSp>
        <p:nvGrpSpPr>
          <p:cNvPr id="1049" name="Rounded Rectangle 9"/>
          <p:cNvGrpSpPr/>
          <p:nvPr/>
        </p:nvGrpSpPr>
        <p:grpSpPr>
          <a:xfrm>
            <a:off x="9412738" y="3901582"/>
            <a:ext cx="1518268" cy="753622"/>
            <a:chOff x="0" y="0"/>
            <a:chExt cx="1518267" cy="753621"/>
          </a:xfrm>
        </p:grpSpPr>
        <p:sp>
          <p:nvSpPr>
            <p:cNvPr id="1047"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48" name="DBaa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DBaaS</a:t>
              </a:r>
            </a:p>
          </p:txBody>
        </p:sp>
      </p:grpSp>
      <p:sp>
        <p:nvSpPr>
          <p:cNvPr id="1082" name="Elbow Connector 10"/>
          <p:cNvSpPr/>
          <p:nvPr/>
        </p:nvSpPr>
        <p:spPr>
          <a:xfrm>
            <a:off x="2867660" y="6983729"/>
            <a:ext cx="92710" cy="6642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75"/>
                </a:lnTo>
                <a:lnTo>
                  <a:pt x="21600" y="9375"/>
                </a:lnTo>
                <a:lnTo>
                  <a:pt x="21600" y="21600"/>
                </a:lnTo>
              </a:path>
            </a:pathLst>
          </a:custGeom>
          <a:ln w="12700">
            <a:solidFill>
              <a:srgbClr val="C00000"/>
            </a:solidFill>
            <a:miter/>
            <a:tailEnd type="triangle"/>
          </a:ln>
        </p:spPr>
        <p:txBody>
          <a:bodyPr/>
          <a:lstStyle/>
          <a:p>
            <a:pPr/>
          </a:p>
        </p:txBody>
      </p:sp>
      <p:sp>
        <p:nvSpPr>
          <p:cNvPr id="1083" name="Elbow Connector 11"/>
          <p:cNvSpPr/>
          <p:nvPr/>
        </p:nvSpPr>
        <p:spPr>
          <a:xfrm>
            <a:off x="6987540" y="6042659"/>
            <a:ext cx="1918971" cy="5803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a:lstStyle/>
          <a:p>
            <a:pPr/>
          </a:p>
        </p:txBody>
      </p:sp>
      <p:sp>
        <p:nvSpPr>
          <p:cNvPr id="1052" name="Straight Arrow Connector 12"/>
          <p:cNvSpPr/>
          <p:nvPr/>
        </p:nvSpPr>
        <p:spPr>
          <a:xfrm>
            <a:off x="3015139" y="4150538"/>
            <a:ext cx="576065" cy="478266"/>
          </a:xfrm>
          <a:prstGeom prst="line">
            <a:avLst/>
          </a:prstGeom>
          <a:ln w="6350">
            <a:solidFill>
              <a:schemeClr val="accent1"/>
            </a:solidFill>
            <a:miter/>
            <a:tailEnd type="triangle"/>
          </a:ln>
        </p:spPr>
        <p:txBody>
          <a:bodyPr lIns="45719" rIns="45719"/>
          <a:lstStyle/>
          <a:p>
            <a:pPr/>
          </a:p>
        </p:txBody>
      </p:sp>
      <p:sp>
        <p:nvSpPr>
          <p:cNvPr id="1053" name="Straight Arrow Connector 13"/>
          <p:cNvSpPr/>
          <p:nvPr/>
        </p:nvSpPr>
        <p:spPr>
          <a:xfrm>
            <a:off x="3303172" y="4072749"/>
            <a:ext cx="432049" cy="304026"/>
          </a:xfrm>
          <a:prstGeom prst="line">
            <a:avLst/>
          </a:prstGeom>
          <a:ln w="6350">
            <a:solidFill>
              <a:schemeClr val="accent1"/>
            </a:solidFill>
            <a:miter/>
            <a:tailEnd type="triangle"/>
          </a:ln>
        </p:spPr>
        <p:txBody>
          <a:bodyPr lIns="45719" rIns="45719"/>
          <a:lstStyle/>
          <a:p>
            <a:pPr/>
          </a:p>
        </p:txBody>
      </p:sp>
      <p:sp>
        <p:nvSpPr>
          <p:cNvPr id="1054" name="Straight Arrow Connector 14"/>
          <p:cNvSpPr/>
          <p:nvPr/>
        </p:nvSpPr>
        <p:spPr>
          <a:xfrm>
            <a:off x="3447188" y="3899803"/>
            <a:ext cx="918218" cy="110708"/>
          </a:xfrm>
          <a:prstGeom prst="line">
            <a:avLst/>
          </a:prstGeom>
          <a:ln w="6350">
            <a:solidFill>
              <a:schemeClr val="accent1"/>
            </a:solidFill>
            <a:miter/>
            <a:tailEnd type="triangle"/>
          </a:ln>
        </p:spPr>
        <p:txBody>
          <a:bodyPr lIns="45719" rIns="45719"/>
          <a:lstStyle/>
          <a:p>
            <a:pPr/>
          </a:p>
        </p:txBody>
      </p:sp>
      <p:sp>
        <p:nvSpPr>
          <p:cNvPr id="1084" name="Elbow Connector 15"/>
          <p:cNvSpPr/>
          <p:nvPr/>
        </p:nvSpPr>
        <p:spPr>
          <a:xfrm>
            <a:off x="4866640" y="4038600"/>
            <a:ext cx="1732281" cy="5207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a:lstStyle/>
          <a:p>
            <a:pPr/>
          </a:p>
        </p:txBody>
      </p:sp>
      <p:sp>
        <p:nvSpPr>
          <p:cNvPr id="1056" name="Elbow Connector 18"/>
          <p:cNvSpPr/>
          <p:nvPr/>
        </p:nvSpPr>
        <p:spPr>
          <a:xfrm flipV="1" rot="16200000">
            <a:off x="10741128" y="4468271"/>
            <a:ext cx="1504074" cy="1124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1059" name="Rounded Rectangle 19"/>
          <p:cNvGrpSpPr/>
          <p:nvPr/>
        </p:nvGrpSpPr>
        <p:grpSpPr>
          <a:xfrm>
            <a:off x="4641265" y="7883789"/>
            <a:ext cx="2305167" cy="929641"/>
            <a:chOff x="0" y="0"/>
            <a:chExt cx="2305166" cy="929639"/>
          </a:xfrm>
        </p:grpSpPr>
        <p:sp>
          <p:nvSpPr>
            <p:cNvPr id="1057" name="Rounded Rectangle"/>
            <p:cNvSpPr/>
            <p:nvPr/>
          </p:nvSpPr>
          <p:spPr>
            <a:xfrm>
              <a:off x="0" y="88009"/>
              <a:ext cx="2305167"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58" name="Conversations (OSN)"/>
            <p:cNvSpPr txBox="1"/>
            <p:nvPr/>
          </p:nvSpPr>
          <p:spPr>
            <a:xfrm>
              <a:off x="36788" y="0"/>
              <a:ext cx="2231590"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Conversations</a:t>
              </a:r>
              <a:br/>
              <a:r>
                <a:t>(OSN)</a:t>
              </a:r>
            </a:p>
          </p:txBody>
        </p:sp>
      </p:grpSp>
      <p:sp>
        <p:nvSpPr>
          <p:cNvPr id="1085" name="Elbow Connector 20"/>
          <p:cNvSpPr/>
          <p:nvPr/>
        </p:nvSpPr>
        <p:spPr>
          <a:xfrm>
            <a:off x="5793740" y="7000240"/>
            <a:ext cx="434341" cy="8826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a:lstStyle/>
          <a:p>
            <a:pPr/>
          </a:p>
        </p:txBody>
      </p:sp>
      <p:grpSp>
        <p:nvGrpSpPr>
          <p:cNvPr id="1063" name="Rounded Rectangle 21"/>
          <p:cNvGrpSpPr/>
          <p:nvPr/>
        </p:nvGrpSpPr>
        <p:grpSpPr>
          <a:xfrm>
            <a:off x="4140334" y="2595547"/>
            <a:ext cx="1805840" cy="891073"/>
            <a:chOff x="0" y="0"/>
            <a:chExt cx="1805838" cy="891071"/>
          </a:xfrm>
        </p:grpSpPr>
        <p:sp>
          <p:nvSpPr>
            <p:cNvPr id="1061" name="Rounded Rectangle"/>
            <p:cNvSpPr/>
            <p:nvPr/>
          </p:nvSpPr>
          <p:spPr>
            <a:xfrm>
              <a:off x="0" y="0"/>
              <a:ext cx="1805839" cy="89107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lgn="ctr">
                <a:defRPr sz="1400">
                  <a:solidFill>
                    <a:srgbClr val="FFFFFF"/>
                  </a:solidFill>
                </a:defRPr>
              </a:pPr>
            </a:p>
          </p:txBody>
        </p:sp>
        <p:sp>
          <p:nvSpPr>
            <p:cNvPr id="1062" name="Real “Things” (Pis, Arduino’s, …)"/>
            <p:cNvSpPr txBox="1"/>
            <p:nvPr/>
          </p:nvSpPr>
          <p:spPr>
            <a:xfrm>
              <a:off x="43498" y="158515"/>
              <a:ext cx="1718843"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pPr/>
              <a:r>
                <a:t>Real “Things” (Pis, Arduino’s, …)</a:t>
              </a:r>
            </a:p>
          </p:txBody>
        </p:sp>
      </p:grpSp>
      <p:sp>
        <p:nvSpPr>
          <p:cNvPr id="1086" name="Elbow Connector 22"/>
          <p:cNvSpPr/>
          <p:nvPr/>
        </p:nvSpPr>
        <p:spPr>
          <a:xfrm>
            <a:off x="5951220" y="3040380"/>
            <a:ext cx="1405890" cy="6210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a:lstStyle/>
          <a:p>
            <a:pPr/>
          </a:p>
        </p:txBody>
      </p:sp>
      <p:sp>
        <p:nvSpPr>
          <p:cNvPr id="1065" name="Elbow Connector 23"/>
          <p:cNvSpPr/>
          <p:nvPr/>
        </p:nvSpPr>
        <p:spPr>
          <a:xfrm rot="10800000">
            <a:off x="4795059" y="4849126"/>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grpSp>
        <p:nvGrpSpPr>
          <p:cNvPr id="1068" name="Rounded Rectangle 24">
            <a:hlinkClick r:id="rId4" invalidUrl="" action="" tgtFrame="" tooltip="" history="1" highlightClick="0" endSnd="0"/>
          </p:cNvPr>
          <p:cNvGrpSpPr/>
          <p:nvPr/>
        </p:nvGrpSpPr>
        <p:grpSpPr>
          <a:xfrm>
            <a:off x="8147740" y="5170399"/>
            <a:ext cx="1518268" cy="872593"/>
            <a:chOff x="0" y="0"/>
            <a:chExt cx="1518267" cy="872591"/>
          </a:xfrm>
        </p:grpSpPr>
        <p:sp>
          <p:nvSpPr>
            <p:cNvPr id="1066" name="Rounded Rectangle"/>
            <p:cNvSpPr/>
            <p:nvPr/>
          </p:nvSpPr>
          <p:spPr>
            <a:xfrm>
              <a:off x="0" y="0"/>
              <a:ext cx="1518268" cy="87259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67" name="ICS"/>
            <p:cNvSpPr txBox="1"/>
            <p:nvPr/>
          </p:nvSpPr>
          <p:spPr>
            <a:xfrm>
              <a:off x="42595" y="181026"/>
              <a:ext cx="1433077"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ICS</a:t>
              </a:r>
            </a:p>
          </p:txBody>
        </p:sp>
      </p:grpSp>
      <p:grpSp>
        <p:nvGrpSpPr>
          <p:cNvPr id="1071" name="Rounded Rectangle 26"/>
          <p:cNvGrpSpPr/>
          <p:nvPr/>
        </p:nvGrpSpPr>
        <p:grpSpPr>
          <a:xfrm>
            <a:off x="1942026" y="6055424"/>
            <a:ext cx="1851280" cy="929641"/>
            <a:chOff x="0" y="0"/>
            <a:chExt cx="1851279" cy="929639"/>
          </a:xfrm>
        </p:grpSpPr>
        <p:sp>
          <p:nvSpPr>
            <p:cNvPr id="1069" name="Rounded Rectangle"/>
            <p:cNvSpPr/>
            <p:nvPr/>
          </p:nvSpPr>
          <p:spPr>
            <a:xfrm>
              <a:off x="0" y="88009"/>
              <a:ext cx="1851280"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070" name="Content &amp; Experience"/>
            <p:cNvSpPr txBox="1"/>
            <p:nvPr/>
          </p:nvSpPr>
          <p:spPr>
            <a:xfrm>
              <a:off x="36789" y="0"/>
              <a:ext cx="1777701"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Content &amp; Experience</a:t>
              </a:r>
            </a:p>
          </p:txBody>
        </p:sp>
      </p:grpSp>
      <p:sp>
        <p:nvSpPr>
          <p:cNvPr id="1072" name="Elbow Connector 27"/>
          <p:cNvSpPr/>
          <p:nvPr/>
        </p:nvSpPr>
        <p:spPr>
          <a:xfrm rot="10800000">
            <a:off x="3813021" y="6501138"/>
            <a:ext cx="1656489" cy="123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9" rIns="45719" anchor="ctr"/>
          <a:lstStyle/>
          <a:p>
            <a:pPr/>
          </a:p>
        </p:txBody>
      </p:sp>
      <p:sp>
        <p:nvSpPr>
          <p:cNvPr id="1087" name="Elbow Connector 28"/>
          <p:cNvSpPr/>
          <p:nvPr/>
        </p:nvSpPr>
        <p:spPr>
          <a:xfrm>
            <a:off x="1731010" y="3040379"/>
            <a:ext cx="2402840" cy="5727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1600"/>
                </a:moveTo>
                <a:lnTo>
                  <a:pt x="0" y="21600"/>
                </a:lnTo>
                <a:lnTo>
                  <a:pt x="0" y="0"/>
                </a:lnTo>
                <a:lnTo>
                  <a:pt x="21600" y="0"/>
                </a:lnTo>
              </a:path>
            </a:pathLst>
          </a:custGeom>
          <a:ln w="6350">
            <a:solidFill>
              <a:schemeClr val="accent1"/>
            </a:solidFill>
            <a:miter/>
            <a:tailEnd type="triangle"/>
          </a:ln>
        </p:spPr>
        <p:txBody>
          <a:bodyPr/>
          <a:lstStyle/>
          <a:p>
            <a:pPr/>
          </a:p>
        </p:txBody>
      </p:sp>
      <p:pic>
        <p:nvPicPr>
          <p:cNvPr id="1074" name="Picture 2" descr="Picture 2"/>
          <p:cNvPicPr>
            <a:picLocks noChangeAspect="1"/>
          </p:cNvPicPr>
          <p:nvPr/>
        </p:nvPicPr>
        <p:blipFill>
          <a:blip r:embed="rId5">
            <a:extLst/>
          </a:blip>
          <a:stretch>
            <a:fillRect/>
          </a:stretch>
        </p:blipFill>
        <p:spPr>
          <a:xfrm>
            <a:off x="2407100" y="3326091"/>
            <a:ext cx="1148874" cy="792380"/>
          </a:xfrm>
          <a:prstGeom prst="rect">
            <a:avLst/>
          </a:prstGeom>
          <a:ln w="12700">
            <a:miter lim="400000"/>
          </a:ln>
        </p:spPr>
      </p:pic>
      <p:sp>
        <p:nvSpPr>
          <p:cNvPr id="1088" name="Elbow Connector 45"/>
          <p:cNvSpPr/>
          <p:nvPr/>
        </p:nvSpPr>
        <p:spPr>
          <a:xfrm>
            <a:off x="8116570" y="4038600"/>
            <a:ext cx="789940" cy="1131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a:lstStyle/>
          <a:p>
            <a:pPr/>
          </a:p>
        </p:txBody>
      </p:sp>
      <p:sp>
        <p:nvSpPr>
          <p:cNvPr id="1076" name="Straight Arrow Connector 46"/>
          <p:cNvSpPr/>
          <p:nvPr/>
        </p:nvSpPr>
        <p:spPr>
          <a:xfrm flipH="1">
            <a:off x="3735220" y="6987923"/>
            <a:ext cx="1734291" cy="813278"/>
          </a:xfrm>
          <a:prstGeom prst="line">
            <a:avLst/>
          </a:prstGeom>
          <a:ln w="12700">
            <a:solidFill>
              <a:srgbClr val="C00000"/>
            </a:solidFill>
            <a:miter/>
            <a:tailEnd type="triangle"/>
          </a:ln>
        </p:spPr>
        <p:txBody>
          <a:bodyPr lIns="45719" rIns="45719"/>
          <a:lstStyle/>
          <a:p>
            <a:pPr/>
          </a:p>
        </p:txBody>
      </p:sp>
      <p:sp>
        <p:nvSpPr>
          <p:cNvPr id="1077" name="Elbow Connector 47"/>
          <p:cNvSpPr/>
          <p:nvPr/>
        </p:nvSpPr>
        <p:spPr>
          <a:xfrm flipV="1" rot="10800000">
            <a:off x="6228643" y="5782466"/>
            <a:ext cx="1919099" cy="464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sp>
        <p:nvSpPr>
          <p:cNvPr id="1078" name="Elbow Connector 51"/>
          <p:cNvSpPr/>
          <p:nvPr/>
        </p:nvSpPr>
        <p:spPr>
          <a:xfrm rot="10800000">
            <a:off x="4795059" y="4849126"/>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079" name="Elbow Connector 52"/>
          <p:cNvSpPr/>
          <p:nvPr/>
        </p:nvSpPr>
        <p:spPr>
          <a:xfrm flipV="1" rot="10800000">
            <a:off x="6228643" y="5782466"/>
            <a:ext cx="1919099" cy="464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sp>
        <p:nvSpPr>
          <p:cNvPr id="1080" name="Elbow Connector 54"/>
          <p:cNvSpPr/>
          <p:nvPr/>
        </p:nvSpPr>
        <p:spPr>
          <a:xfrm>
            <a:off x="9666007" y="5652415"/>
            <a:ext cx="2060765" cy="56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9" rIns="45719" anchor="ctr"/>
          <a:lstStyle/>
          <a:p>
            <a:pPr/>
          </a:p>
        </p:txBody>
      </p:sp>
      <p:sp>
        <p:nvSpPr>
          <p:cNvPr id="1081" name="Elbow Connector 55"/>
          <p:cNvSpPr/>
          <p:nvPr/>
        </p:nvSpPr>
        <p:spPr>
          <a:xfrm rot="10800000">
            <a:off x="9666010" y="5454534"/>
            <a:ext cx="2118506" cy="621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9" rIns="45719" anchor="ct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0" name="Title 1"/>
          <p:cNvSpPr txBox="1"/>
          <p:nvPr>
            <p:ph type="title"/>
          </p:nvPr>
        </p:nvSpPr>
        <p:spPr>
          <a:xfrm>
            <a:off x="977770" y="843460"/>
            <a:ext cx="12883038" cy="1346289"/>
          </a:xfrm>
          <a:prstGeom prst="rect">
            <a:avLst/>
          </a:prstGeom>
        </p:spPr>
        <p:txBody>
          <a:bodyPr/>
          <a:lstStyle/>
          <a:p>
            <a:pPr/>
            <a:r>
              <a:t>Remember that new feature?</a:t>
            </a:r>
          </a:p>
        </p:txBody>
      </p:sp>
      <p:sp>
        <p:nvSpPr>
          <p:cNvPr id="1091" name="Text Placeholder 2"/>
          <p:cNvSpPr txBox="1"/>
          <p:nvPr>
            <p:ph type="body" idx="1"/>
          </p:nvPr>
        </p:nvSpPr>
        <p:spPr>
          <a:xfrm>
            <a:off x="1917700" y="2603500"/>
            <a:ext cx="11942765" cy="5727701"/>
          </a:xfrm>
          <a:prstGeom prst="rect">
            <a:avLst/>
          </a:prstGeom>
        </p:spPr>
        <p:txBody>
          <a:bodyPr/>
          <a:lstStyle/>
          <a:p>
            <a:pPr/>
            <a:r>
              <a:t>Incident created in Dev CS</a:t>
            </a:r>
          </a:p>
          <a:p>
            <a:pPr/>
            <a:r>
              <a:t>Feature implemented in JET</a:t>
            </a:r>
          </a:p>
          <a:p>
            <a:pPr/>
            <a:r>
              <a:t>New release was built and deployed from DevCS to ACCS</a:t>
            </a:r>
          </a:p>
          <a:p>
            <a:pPr/>
            <a:r>
              <a:t>Refresh the Portal application in your browser</a:t>
            </a:r>
          </a:p>
          <a:p>
            <a:pPr lvl="1" marL="914232" indent="-304744">
              <a:spcBef>
                <a:spcPts val="600"/>
              </a:spcBef>
              <a:defRPr sz="3100"/>
            </a:pPr>
            <a:r>
              <a:t>Et voila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5" name="Title 1"/>
          <p:cNvSpPr txBox="1"/>
          <p:nvPr>
            <p:ph type="title"/>
          </p:nvPr>
        </p:nvSpPr>
        <p:spPr>
          <a:xfrm>
            <a:off x="977770" y="843460"/>
            <a:ext cx="12883038" cy="1346289"/>
          </a:xfrm>
          <a:prstGeom prst="rect">
            <a:avLst/>
          </a:prstGeom>
        </p:spPr>
        <p:txBody>
          <a:bodyPr/>
          <a:lstStyle/>
          <a:p>
            <a:pPr/>
            <a:r>
              <a:t>End to end operational monitoring</a:t>
            </a:r>
          </a:p>
        </p:txBody>
      </p:sp>
      <p:sp>
        <p:nvSpPr>
          <p:cNvPr id="1096" name="Text Placeholder 2"/>
          <p:cNvSpPr txBox="1"/>
          <p:nvPr>
            <p:ph type="body" idx="1"/>
          </p:nvPr>
        </p:nvSpPr>
        <p:spPr>
          <a:xfrm>
            <a:off x="1917700" y="2603500"/>
            <a:ext cx="11942765" cy="5727701"/>
          </a:xfrm>
          <a:prstGeom prst="rect">
            <a:avLst/>
          </a:prstGeom>
        </p:spPr>
        <p:txBody>
          <a:bodyPr/>
          <a:lstStyle/>
          <a:p>
            <a:pPr/>
            <a:r>
              <a:t>@Lucas</a:t>
            </a:r>
          </a:p>
          <a:p>
            <a:pPr/>
            <a:r>
              <a:t>Screenshots</a:t>
            </a:r>
          </a:p>
          <a:p>
            <a:pPr lvl="1" marL="914232" indent="-304744">
              <a:spcBef>
                <a:spcPts val="600"/>
              </a:spcBef>
              <a:defRPr sz="3100"/>
            </a:pPr>
            <a:r>
              <a:t>Show APM for JET Portal</a:t>
            </a:r>
          </a:p>
          <a:p>
            <a:pPr lvl="1" marL="914232" indent="-304744">
              <a:spcBef>
                <a:spcPts val="600"/>
              </a:spcBef>
              <a:defRPr sz="3100"/>
            </a:pPr>
            <a:r>
              <a:t>Show associated server request (SOA CS to Database) to fetch details</a:t>
            </a:r>
          </a:p>
          <a:p>
            <a:pPr lvl="1" marL="914232" indent="-304744">
              <a:spcBef>
                <a:spcPts val="600"/>
              </a:spcBef>
              <a:defRPr sz="3100"/>
            </a:pPr>
            <a:r>
              <a:t>Show log analytics for newly added artist</a:t>
            </a:r>
          </a:p>
          <a:p>
            <a:pPr/>
            <a:r>
              <a:t>Demo:</a:t>
            </a:r>
          </a:p>
          <a:p>
            <a:pPr lvl="1" marL="914232" indent="-304744">
              <a:spcBef>
                <a:spcPts val="600"/>
              </a:spcBef>
              <a:defRPr sz="3100"/>
            </a:pPr>
            <a:r>
              <a:t>Demo list of recent sessions (for JET Portal)</a:t>
            </a:r>
          </a:p>
          <a:p>
            <a:pPr lvl="1" marL="914232" indent="-304744">
              <a:spcBef>
                <a:spcPts val="600"/>
              </a:spcBef>
              <a:defRPr sz="3100"/>
            </a:pPr>
            <a:r>
              <a:t>Show server request that created new proposal through SOA in DB</a:t>
            </a:r>
          </a:p>
          <a:p>
            <a:pPr lvl="1" marL="914232" indent="-304744">
              <a:spcBef>
                <a:spcPts val="600"/>
              </a:spcBef>
              <a:defRPr sz="3100"/>
            </a:pPr>
            <a:r>
              <a:t>Show Log Analytics for new artist proposal</a:t>
            </a:r>
          </a:p>
          <a:p>
            <a:pPr lvl="1" marL="914232" indent="-304744">
              <a:spcBef>
                <a:spcPts val="600"/>
              </a:spcBef>
              <a:defRPr sz="3100"/>
            </a:pPr>
            <a:r>
              <a:t>Mention the log agents that collect these details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Title 1"/>
          <p:cNvSpPr txBox="1"/>
          <p:nvPr>
            <p:ph type="title"/>
          </p:nvPr>
        </p:nvSpPr>
        <p:spPr>
          <a:xfrm>
            <a:off x="977770" y="843460"/>
            <a:ext cx="15176629" cy="1346289"/>
          </a:xfrm>
          <a:prstGeom prst="rect">
            <a:avLst/>
          </a:prstGeom>
        </p:spPr>
        <p:txBody>
          <a:bodyPr/>
          <a:lstStyle/>
          <a:p>
            <a:pPr defTabSz="1097080">
              <a:defRPr sz="486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1" cy="4429128"/>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0" name="Title 1"/>
          <p:cNvSpPr txBox="1"/>
          <p:nvPr>
            <p:ph type="title"/>
          </p:nvPr>
        </p:nvSpPr>
        <p:spPr>
          <a:xfrm>
            <a:off x="977770" y="843460"/>
            <a:ext cx="12883038" cy="1346289"/>
          </a:xfrm>
          <a:prstGeom prst="rect">
            <a:avLst/>
          </a:prstGeom>
        </p:spPr>
        <p:txBody>
          <a:bodyPr/>
          <a:lstStyle/>
          <a:p>
            <a:pPr/>
            <a:r>
              <a:t>Conclusion</a:t>
            </a:r>
          </a:p>
        </p:txBody>
      </p:sp>
      <p:sp>
        <p:nvSpPr>
          <p:cNvPr id="1101" name="Text Placeholder 2"/>
          <p:cNvSpPr txBox="1"/>
          <p:nvPr>
            <p:ph type="body" idx="1"/>
          </p:nvPr>
        </p:nvSpPr>
        <p:spPr>
          <a:xfrm>
            <a:off x="1917700" y="2603500"/>
            <a:ext cx="11942765" cy="5727701"/>
          </a:xfrm>
          <a:prstGeom prst="rect">
            <a:avLst/>
          </a:prstGeom>
        </p:spPr>
        <p:txBody>
          <a:bodyPr/>
          <a:lstStyle/>
          <a:p>
            <a:pPr/>
            <a:r>
              <a:t>What about that world record?</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03" name="Rectangle 157"/>
          <p:cNvSpPr/>
          <p:nvPr/>
        </p:nvSpPr>
        <p:spPr>
          <a:xfrm>
            <a:off x="-137161" y="8572479"/>
            <a:ext cx="10530842" cy="876320"/>
          </a:xfrm>
          <a:prstGeom prst="rect">
            <a:avLst/>
          </a:prstGeom>
          <a:solidFill>
            <a:srgbClr val="FFFFFF"/>
          </a:solidFill>
          <a:ln w="12700">
            <a:miter lim="400000"/>
          </a:ln>
        </p:spPr>
        <p:txBody>
          <a:bodyPr lIns="45719" rIns="45719" anchor="ctr"/>
          <a:lstStyle/>
          <a:p>
            <a:pPr algn="ctr">
              <a:defRPr>
                <a:solidFill>
                  <a:srgbClr val="FFFFFF"/>
                </a:solidFill>
              </a:defRPr>
            </a:pPr>
          </a:p>
        </p:txBody>
      </p:sp>
      <p:sp>
        <p:nvSpPr>
          <p:cNvPr id="1104" name="Title 1"/>
          <p:cNvSpPr txBox="1"/>
          <p:nvPr>
            <p:ph type="title"/>
          </p:nvPr>
        </p:nvSpPr>
        <p:spPr>
          <a:xfrm>
            <a:off x="977770" y="843460"/>
            <a:ext cx="12883038" cy="1346289"/>
          </a:xfrm>
          <a:prstGeom prst="rect">
            <a:avLst/>
          </a:prstGeom>
        </p:spPr>
        <p:txBody>
          <a:bodyPr/>
          <a:lstStyle/>
          <a:p>
            <a:pPr/>
            <a:r>
              <a:t>Cloud services architecture++</a:t>
            </a:r>
          </a:p>
        </p:txBody>
      </p:sp>
      <p:grpSp>
        <p:nvGrpSpPr>
          <p:cNvPr id="1107" name="Oval 4"/>
          <p:cNvGrpSpPr/>
          <p:nvPr/>
        </p:nvGrpSpPr>
        <p:grpSpPr>
          <a:xfrm>
            <a:off x="1784400" y="2106488"/>
            <a:ext cx="1897834" cy="1158241"/>
            <a:chOff x="0" y="0"/>
            <a:chExt cx="1897833" cy="1158239"/>
          </a:xfrm>
        </p:grpSpPr>
        <p:sp>
          <p:nvSpPr>
            <p:cNvPr id="1105" name="Oval"/>
            <p:cNvSpPr/>
            <p:nvPr/>
          </p:nvSpPr>
          <p:spPr>
            <a:xfrm>
              <a:off x="0" y="94648"/>
              <a:ext cx="1897834" cy="968944"/>
            </a:xfrm>
            <a:prstGeom prst="ellipse">
              <a:avLst/>
            </a:prstGeom>
            <a:solidFill>
              <a:srgbClr val="6CFFA1"/>
            </a:solidFill>
            <a:ln w="12700" cap="flat">
              <a:solidFill>
                <a:srgbClr val="006825"/>
              </a:solidFill>
              <a:prstDash val="solid"/>
              <a:miter lim="800000"/>
            </a:ln>
            <a:effectLst/>
          </p:spPr>
          <p:txBody>
            <a:bodyPr wrap="square" lIns="45719" tIns="45719" rIns="45719" bIns="45719" numCol="1" anchor="ctr">
              <a:noAutofit/>
            </a:bodyPr>
            <a:lstStyle/>
            <a:p>
              <a:pPr algn="ctr">
                <a:defRPr sz="1600"/>
              </a:pPr>
            </a:p>
          </p:txBody>
        </p:sp>
        <p:sp>
          <p:nvSpPr>
            <p:cNvPr id="1106" name="Audience"/>
            <p:cNvSpPr txBox="1"/>
            <p:nvPr/>
          </p:nvSpPr>
          <p:spPr>
            <a:xfrm>
              <a:off x="277930" y="0"/>
              <a:ext cx="1341972" cy="11582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600"/>
              </a:pPr>
              <a:r>
                <a:t>Audience</a:t>
              </a:r>
            </a:p>
            <a:p>
              <a:pPr algn="ctr">
                <a:defRPr sz="1600"/>
              </a:pPr>
            </a:p>
            <a:p>
              <a:pPr algn="ctr">
                <a:defRPr sz="1600"/>
              </a:pPr>
            </a:p>
          </p:txBody>
        </p:sp>
      </p:grpSp>
      <p:pic>
        <p:nvPicPr>
          <p:cNvPr id="1108" name="Picture 2" descr="Picture 2"/>
          <p:cNvPicPr>
            <a:picLocks noChangeAspect="1"/>
          </p:cNvPicPr>
          <p:nvPr/>
        </p:nvPicPr>
        <p:blipFill>
          <a:blip r:embed="rId2">
            <a:extLst/>
          </a:blip>
          <a:stretch>
            <a:fillRect/>
          </a:stretch>
        </p:blipFill>
        <p:spPr>
          <a:xfrm>
            <a:off x="3477929" y="3082257"/>
            <a:ext cx="1359314" cy="1106024"/>
          </a:xfrm>
          <a:prstGeom prst="rect">
            <a:avLst/>
          </a:prstGeom>
          <a:ln w="12700">
            <a:miter lim="400000"/>
          </a:ln>
        </p:spPr>
      </p:pic>
      <p:grpSp>
        <p:nvGrpSpPr>
          <p:cNvPr id="1111" name="Rounded Rectangle 6"/>
          <p:cNvGrpSpPr/>
          <p:nvPr/>
        </p:nvGrpSpPr>
        <p:grpSpPr>
          <a:xfrm>
            <a:off x="6391233" y="2734031"/>
            <a:ext cx="1518268" cy="753622"/>
            <a:chOff x="0" y="0"/>
            <a:chExt cx="1518267" cy="753621"/>
          </a:xfrm>
        </p:grpSpPr>
        <p:sp>
          <p:nvSpPr>
            <p:cNvPr id="1109"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10" name="IoT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IoT CS</a:t>
              </a:r>
            </a:p>
          </p:txBody>
        </p:sp>
      </p:grpSp>
      <p:grpSp>
        <p:nvGrpSpPr>
          <p:cNvPr id="1114" name="Rounded Rectangle 7"/>
          <p:cNvGrpSpPr/>
          <p:nvPr/>
        </p:nvGrpSpPr>
        <p:grpSpPr>
          <a:xfrm>
            <a:off x="5261690" y="5319183"/>
            <a:ext cx="1518268" cy="753622"/>
            <a:chOff x="0" y="0"/>
            <a:chExt cx="1518267" cy="753621"/>
          </a:xfrm>
        </p:grpSpPr>
        <p:sp>
          <p:nvSpPr>
            <p:cNvPr id="1112"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13" name="P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PCS</a:t>
              </a:r>
            </a:p>
          </p:txBody>
        </p:sp>
      </p:grpSp>
      <p:grpSp>
        <p:nvGrpSpPr>
          <p:cNvPr id="1117" name="Rounded Rectangle 8"/>
          <p:cNvGrpSpPr/>
          <p:nvPr/>
        </p:nvGrpSpPr>
        <p:grpSpPr>
          <a:xfrm>
            <a:off x="1994488" y="6720044"/>
            <a:ext cx="1518268" cy="753622"/>
            <a:chOff x="0" y="0"/>
            <a:chExt cx="1518267" cy="753621"/>
          </a:xfrm>
        </p:grpSpPr>
        <p:sp>
          <p:nvSpPr>
            <p:cNvPr id="1115"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16" name="Doc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Doc CS</a:t>
              </a:r>
            </a:p>
          </p:txBody>
        </p:sp>
      </p:grpSp>
      <p:grpSp>
        <p:nvGrpSpPr>
          <p:cNvPr id="1120" name="Rounded Rectangle 9">
            <a:hlinkClick r:id="rId3" invalidUrl="" action="" tgtFrame="" tooltip="" history="1" highlightClick="0" endSnd="0"/>
          </p:cNvPr>
          <p:cNvGrpSpPr/>
          <p:nvPr/>
        </p:nvGrpSpPr>
        <p:grpSpPr>
          <a:xfrm>
            <a:off x="11518954" y="4868846"/>
            <a:ext cx="1518268" cy="753623"/>
            <a:chOff x="0" y="0"/>
            <a:chExt cx="1518267" cy="753621"/>
          </a:xfrm>
        </p:grpSpPr>
        <p:sp>
          <p:nvSpPr>
            <p:cNvPr id="1118"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19" name="SOA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SOA CS</a:t>
              </a:r>
            </a:p>
          </p:txBody>
        </p:sp>
      </p:grpSp>
      <p:grpSp>
        <p:nvGrpSpPr>
          <p:cNvPr id="1123" name="Rounded Rectangle 10"/>
          <p:cNvGrpSpPr/>
          <p:nvPr/>
        </p:nvGrpSpPr>
        <p:grpSpPr>
          <a:xfrm>
            <a:off x="9204920" y="2973328"/>
            <a:ext cx="1518268" cy="753622"/>
            <a:chOff x="0" y="0"/>
            <a:chExt cx="1518267" cy="753621"/>
          </a:xfrm>
        </p:grpSpPr>
        <p:sp>
          <p:nvSpPr>
            <p:cNvPr id="1121"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22" name="DBaa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DBaaS</a:t>
              </a:r>
            </a:p>
          </p:txBody>
        </p:sp>
      </p:grpSp>
      <p:sp>
        <p:nvSpPr>
          <p:cNvPr id="1259" name="Elbow Connector 11"/>
          <p:cNvSpPr/>
          <p:nvPr/>
        </p:nvSpPr>
        <p:spPr>
          <a:xfrm>
            <a:off x="2659380" y="6056630"/>
            <a:ext cx="93981" cy="6629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52"/>
                </a:lnTo>
                <a:lnTo>
                  <a:pt x="21600" y="9352"/>
                </a:lnTo>
                <a:lnTo>
                  <a:pt x="21600" y="21600"/>
                </a:lnTo>
              </a:path>
            </a:pathLst>
          </a:custGeom>
          <a:ln w="12700">
            <a:solidFill>
              <a:srgbClr val="C00000"/>
            </a:solidFill>
            <a:miter/>
            <a:tailEnd type="triangle"/>
          </a:ln>
        </p:spPr>
        <p:txBody>
          <a:bodyPr/>
          <a:lstStyle/>
          <a:p>
            <a:pPr/>
          </a:p>
        </p:txBody>
      </p:sp>
      <p:sp>
        <p:nvSpPr>
          <p:cNvPr id="1260" name="Elbow Connector 12"/>
          <p:cNvSpPr/>
          <p:nvPr/>
        </p:nvSpPr>
        <p:spPr>
          <a:xfrm>
            <a:off x="6779260" y="5114290"/>
            <a:ext cx="1918971" cy="5816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a:lstStyle/>
          <a:p>
            <a:pPr/>
          </a:p>
        </p:txBody>
      </p:sp>
      <p:sp>
        <p:nvSpPr>
          <p:cNvPr id="1126" name="Straight Arrow Connector 13"/>
          <p:cNvSpPr/>
          <p:nvPr/>
        </p:nvSpPr>
        <p:spPr>
          <a:xfrm>
            <a:off x="2807321" y="3222283"/>
            <a:ext cx="576065" cy="478266"/>
          </a:xfrm>
          <a:prstGeom prst="line">
            <a:avLst/>
          </a:prstGeom>
          <a:ln w="6350">
            <a:solidFill>
              <a:schemeClr val="accent1"/>
            </a:solidFill>
            <a:miter/>
            <a:tailEnd type="triangle"/>
          </a:ln>
        </p:spPr>
        <p:txBody>
          <a:bodyPr lIns="45719" rIns="45719"/>
          <a:lstStyle/>
          <a:p>
            <a:pPr/>
          </a:p>
        </p:txBody>
      </p:sp>
      <p:sp>
        <p:nvSpPr>
          <p:cNvPr id="1127" name="Straight Arrow Connector 14"/>
          <p:cNvSpPr/>
          <p:nvPr/>
        </p:nvSpPr>
        <p:spPr>
          <a:xfrm>
            <a:off x="3095352" y="3144496"/>
            <a:ext cx="432049" cy="304026"/>
          </a:xfrm>
          <a:prstGeom prst="line">
            <a:avLst/>
          </a:prstGeom>
          <a:ln w="6350">
            <a:solidFill>
              <a:schemeClr val="accent1"/>
            </a:solidFill>
            <a:miter/>
            <a:tailEnd type="triangle"/>
          </a:ln>
        </p:spPr>
        <p:txBody>
          <a:bodyPr lIns="45719" rIns="45719"/>
          <a:lstStyle/>
          <a:p>
            <a:pPr/>
          </a:p>
        </p:txBody>
      </p:sp>
      <p:sp>
        <p:nvSpPr>
          <p:cNvPr id="1128" name="Straight Arrow Connector 15"/>
          <p:cNvSpPr/>
          <p:nvPr/>
        </p:nvSpPr>
        <p:spPr>
          <a:xfrm>
            <a:off x="3239368" y="2971550"/>
            <a:ext cx="918218" cy="110708"/>
          </a:xfrm>
          <a:prstGeom prst="line">
            <a:avLst/>
          </a:prstGeom>
          <a:ln w="6350">
            <a:solidFill>
              <a:schemeClr val="accent1"/>
            </a:solidFill>
            <a:miter/>
            <a:tailEnd type="triangle"/>
          </a:ln>
        </p:spPr>
        <p:txBody>
          <a:bodyPr lIns="45719" rIns="45719"/>
          <a:lstStyle/>
          <a:p>
            <a:pPr/>
          </a:p>
        </p:txBody>
      </p:sp>
      <p:sp>
        <p:nvSpPr>
          <p:cNvPr id="1261" name="Elbow Connector 16"/>
          <p:cNvSpPr/>
          <p:nvPr/>
        </p:nvSpPr>
        <p:spPr>
          <a:xfrm>
            <a:off x="4658359" y="3110230"/>
            <a:ext cx="1732281" cy="5207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a:lstStyle/>
          <a:p>
            <a:pPr/>
          </a:p>
        </p:txBody>
      </p:sp>
      <p:grpSp>
        <p:nvGrpSpPr>
          <p:cNvPr id="1132" name="Rounded Rectangle 17">
            <a:hlinkClick r:id="rId4" invalidUrl="" action="" tgtFrame="" tooltip="" history="1" highlightClick="0" endSnd="0"/>
          </p:cNvPr>
          <p:cNvGrpSpPr/>
          <p:nvPr/>
        </p:nvGrpSpPr>
        <p:grpSpPr>
          <a:xfrm>
            <a:off x="12999815" y="6434830"/>
            <a:ext cx="2754483" cy="753622"/>
            <a:chOff x="0" y="0"/>
            <a:chExt cx="2754482" cy="753621"/>
          </a:xfrm>
        </p:grpSpPr>
        <p:sp>
          <p:nvSpPr>
            <p:cNvPr id="1130" name="Rounded Rectangle"/>
            <p:cNvSpPr/>
            <p:nvPr/>
          </p:nvSpPr>
          <p:spPr>
            <a:xfrm>
              <a:off x="0" y="0"/>
              <a:ext cx="2754483"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31" name="MCS"/>
            <p:cNvSpPr txBox="1"/>
            <p:nvPr/>
          </p:nvSpPr>
          <p:spPr>
            <a:xfrm>
              <a:off x="36789" y="121540"/>
              <a:ext cx="2680904"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MCS</a:t>
              </a:r>
            </a:p>
          </p:txBody>
        </p:sp>
      </p:grpSp>
      <p:grpSp>
        <p:nvGrpSpPr>
          <p:cNvPr id="1135" name="Rounded Rectangle 18">
            <a:hlinkClick r:id="rId5" invalidUrl="" action="" tgtFrame="" tooltip="" history="1" highlightClick="0" endSnd="0"/>
          </p:cNvPr>
          <p:cNvGrpSpPr/>
          <p:nvPr/>
        </p:nvGrpSpPr>
        <p:grpSpPr>
          <a:xfrm>
            <a:off x="8261222" y="7662267"/>
            <a:ext cx="3423625" cy="1076603"/>
            <a:chOff x="0" y="0"/>
            <a:chExt cx="3423623" cy="1076602"/>
          </a:xfrm>
        </p:grpSpPr>
        <p:sp>
          <p:nvSpPr>
            <p:cNvPr id="1133" name="Rounded Rectangle"/>
            <p:cNvSpPr/>
            <p:nvPr/>
          </p:nvSpPr>
          <p:spPr>
            <a:xfrm>
              <a:off x="0" y="0"/>
              <a:ext cx="3423624" cy="1076603"/>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2000">
                  <a:solidFill>
                    <a:srgbClr val="FFFFFF"/>
                  </a:solidFill>
                </a:defRPr>
              </a:pPr>
            </a:p>
          </p:txBody>
        </p:sp>
        <p:sp>
          <p:nvSpPr>
            <p:cNvPr id="1134" name="JET on…"/>
            <p:cNvSpPr txBox="1"/>
            <p:nvPr/>
          </p:nvSpPr>
          <p:spPr>
            <a:xfrm>
              <a:off x="52554" y="162381"/>
              <a:ext cx="3318516"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2000">
                  <a:solidFill>
                    <a:srgbClr val="FFFFFF"/>
                  </a:solidFill>
                </a:defRPr>
              </a:pPr>
              <a:r>
                <a:t>JET on </a:t>
              </a:r>
            </a:p>
            <a:p>
              <a:pPr algn="ctr">
                <a:defRPr sz="2000">
                  <a:solidFill>
                    <a:srgbClr val="FFFFFF"/>
                  </a:solidFill>
                </a:defRPr>
              </a:pPr>
              <a:r>
                <a:t>Appplication Container CS</a:t>
              </a:r>
            </a:p>
          </p:txBody>
        </p:sp>
      </p:grpSp>
      <p:sp>
        <p:nvSpPr>
          <p:cNvPr id="1262" name="Elbow Connector 19"/>
          <p:cNvSpPr/>
          <p:nvPr/>
        </p:nvSpPr>
        <p:spPr>
          <a:xfrm>
            <a:off x="11639550" y="5622290"/>
            <a:ext cx="637540" cy="5537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99"/>
                </a:lnTo>
                <a:lnTo>
                  <a:pt x="21600" y="10899"/>
                </a:lnTo>
                <a:lnTo>
                  <a:pt x="21600" y="0"/>
                </a:lnTo>
              </a:path>
            </a:pathLst>
          </a:custGeom>
          <a:ln w="38100">
            <a:solidFill>
              <a:srgbClr val="C00000"/>
            </a:solidFill>
            <a:miter/>
            <a:tailEnd type="triangle"/>
          </a:ln>
        </p:spPr>
        <p:txBody>
          <a:bodyPr/>
          <a:lstStyle/>
          <a:p>
            <a:pPr/>
          </a:p>
        </p:txBody>
      </p:sp>
      <p:sp>
        <p:nvSpPr>
          <p:cNvPr id="1263" name="Elbow Connector 20"/>
          <p:cNvSpPr/>
          <p:nvPr/>
        </p:nvSpPr>
        <p:spPr>
          <a:xfrm>
            <a:off x="9972040" y="6920230"/>
            <a:ext cx="1667510" cy="7416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26"/>
                </a:lnTo>
                <a:lnTo>
                  <a:pt x="21600" y="10726"/>
                </a:lnTo>
                <a:lnTo>
                  <a:pt x="21600" y="0"/>
                </a:lnTo>
              </a:path>
            </a:pathLst>
          </a:custGeom>
          <a:ln w="38100">
            <a:solidFill>
              <a:srgbClr val="C00000"/>
            </a:solidFill>
            <a:miter/>
            <a:tailEnd type="triangle"/>
          </a:ln>
        </p:spPr>
        <p:txBody>
          <a:bodyPr/>
          <a:lstStyle/>
          <a:p>
            <a:pPr/>
          </a:p>
        </p:txBody>
      </p:sp>
      <p:sp>
        <p:nvSpPr>
          <p:cNvPr id="1138" name="Elbow Connector 22"/>
          <p:cNvSpPr/>
          <p:nvPr/>
        </p:nvSpPr>
        <p:spPr>
          <a:xfrm flipV="1" rot="16200000">
            <a:off x="10533309" y="3540016"/>
            <a:ext cx="1504074" cy="1124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1141" name="Rounded Rectangle 23">
            <a:hlinkClick r:id="rId6" invalidUrl="" action="" tgtFrame="" tooltip="" history="1" highlightClick="0" endSnd="0"/>
          </p:cNvPr>
          <p:cNvGrpSpPr/>
          <p:nvPr/>
        </p:nvGrpSpPr>
        <p:grpSpPr>
          <a:xfrm>
            <a:off x="13714369" y="2870297"/>
            <a:ext cx="1518268" cy="840741"/>
            <a:chOff x="0" y="0"/>
            <a:chExt cx="1518267" cy="840739"/>
          </a:xfrm>
        </p:grpSpPr>
        <p:sp>
          <p:nvSpPr>
            <p:cNvPr id="1139" name="Rounded Rectangle"/>
            <p:cNvSpPr/>
            <p:nvPr/>
          </p:nvSpPr>
          <p:spPr>
            <a:xfrm>
              <a:off x="0" y="43559"/>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40" name="ACCS or  Functions"/>
            <p:cNvSpPr txBox="1"/>
            <p:nvPr/>
          </p:nvSpPr>
          <p:spPr>
            <a:xfrm>
              <a:off x="36788" y="0"/>
              <a:ext cx="1444691" cy="8407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ACCS or  </a:t>
              </a:r>
              <a:r>
                <a:rPr sz="2000"/>
                <a:t>Functions</a:t>
              </a:r>
            </a:p>
          </p:txBody>
        </p:sp>
      </p:grpSp>
      <p:sp>
        <p:nvSpPr>
          <p:cNvPr id="1142" name="Elbow Connector 24"/>
          <p:cNvSpPr/>
          <p:nvPr/>
        </p:nvSpPr>
        <p:spPr>
          <a:xfrm flipH="1" flipV="1" rot="5400000">
            <a:off x="12292513" y="3446991"/>
            <a:ext cx="1407432" cy="143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1145" name="Rounded Rectangle 25"/>
          <p:cNvGrpSpPr/>
          <p:nvPr/>
        </p:nvGrpSpPr>
        <p:grpSpPr>
          <a:xfrm>
            <a:off x="4433446" y="6955535"/>
            <a:ext cx="2305167" cy="929641"/>
            <a:chOff x="0" y="0"/>
            <a:chExt cx="2305166" cy="929639"/>
          </a:xfrm>
        </p:grpSpPr>
        <p:sp>
          <p:nvSpPr>
            <p:cNvPr id="1143" name="Rounded Rectangle"/>
            <p:cNvSpPr/>
            <p:nvPr/>
          </p:nvSpPr>
          <p:spPr>
            <a:xfrm>
              <a:off x="0" y="88009"/>
              <a:ext cx="2305167"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44" name="Conversations (OSN)"/>
            <p:cNvSpPr txBox="1"/>
            <p:nvPr/>
          </p:nvSpPr>
          <p:spPr>
            <a:xfrm>
              <a:off x="36788" y="0"/>
              <a:ext cx="2231590"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rgbClr val="FFFFFF"/>
                  </a:solidFill>
                </a:defRPr>
              </a:pPr>
              <a:r>
                <a:t>Conversations</a:t>
              </a:r>
              <a:br/>
              <a:r>
                <a:t>(OSN)</a:t>
              </a:r>
            </a:p>
          </p:txBody>
        </p:sp>
      </p:grpSp>
      <p:sp>
        <p:nvSpPr>
          <p:cNvPr id="1264" name="Elbow Connector 26"/>
          <p:cNvSpPr/>
          <p:nvPr/>
        </p:nvSpPr>
        <p:spPr>
          <a:xfrm>
            <a:off x="5585459" y="6071870"/>
            <a:ext cx="434341" cy="8826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a:lstStyle/>
          <a:p>
            <a:pPr/>
          </a:p>
        </p:txBody>
      </p:sp>
      <p:grpSp>
        <p:nvGrpSpPr>
          <p:cNvPr id="1149" name="Rounded Rectangle 27"/>
          <p:cNvGrpSpPr/>
          <p:nvPr/>
        </p:nvGrpSpPr>
        <p:grpSpPr>
          <a:xfrm>
            <a:off x="3932515" y="1667293"/>
            <a:ext cx="1805840" cy="891073"/>
            <a:chOff x="0" y="0"/>
            <a:chExt cx="1805838" cy="891071"/>
          </a:xfrm>
        </p:grpSpPr>
        <p:sp>
          <p:nvSpPr>
            <p:cNvPr id="1147" name="Rounded Rectangle"/>
            <p:cNvSpPr/>
            <p:nvPr/>
          </p:nvSpPr>
          <p:spPr>
            <a:xfrm>
              <a:off x="0" y="0"/>
              <a:ext cx="1805839" cy="89107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lgn="ctr">
                <a:defRPr sz="1400">
                  <a:solidFill>
                    <a:srgbClr val="FFFFFF"/>
                  </a:solidFill>
                </a:defRPr>
              </a:pPr>
            </a:p>
          </p:txBody>
        </p:sp>
        <p:sp>
          <p:nvSpPr>
            <p:cNvPr id="1148" name="Real “Things” (Pis, Arduino’s, …)"/>
            <p:cNvSpPr txBox="1"/>
            <p:nvPr/>
          </p:nvSpPr>
          <p:spPr>
            <a:xfrm>
              <a:off x="43498" y="158515"/>
              <a:ext cx="1718843"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pPr/>
              <a:r>
                <a:t>Real “Things” (Pis, Arduino’s, …)</a:t>
              </a:r>
            </a:p>
          </p:txBody>
        </p:sp>
      </p:grpSp>
      <p:sp>
        <p:nvSpPr>
          <p:cNvPr id="1265" name="Elbow Connector 28"/>
          <p:cNvSpPr/>
          <p:nvPr/>
        </p:nvSpPr>
        <p:spPr>
          <a:xfrm>
            <a:off x="5744209" y="2112010"/>
            <a:ext cx="1405891" cy="6210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a:lstStyle/>
          <a:p>
            <a:pPr/>
          </a:p>
        </p:txBody>
      </p:sp>
      <p:sp>
        <p:nvSpPr>
          <p:cNvPr id="1151" name="Elbow Connector 31"/>
          <p:cNvSpPr/>
          <p:nvPr/>
        </p:nvSpPr>
        <p:spPr>
          <a:xfrm flipV="1" rot="16200000">
            <a:off x="13369698" y="1810053"/>
            <a:ext cx="1317812" cy="889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152" name="Elbow Connector 33"/>
          <p:cNvSpPr/>
          <p:nvPr/>
        </p:nvSpPr>
        <p:spPr>
          <a:xfrm rot="10800000">
            <a:off x="4587240" y="3920871"/>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grpSp>
        <p:nvGrpSpPr>
          <p:cNvPr id="1155" name="Rounded Rectangle 35">
            <a:hlinkClick r:id="rId7" invalidUrl="" action="" tgtFrame="" tooltip="" history="1" highlightClick="0" endSnd="0"/>
          </p:cNvPr>
          <p:cNvGrpSpPr/>
          <p:nvPr/>
        </p:nvGrpSpPr>
        <p:grpSpPr>
          <a:xfrm>
            <a:off x="7939922" y="4242146"/>
            <a:ext cx="1518268" cy="872593"/>
            <a:chOff x="0" y="0"/>
            <a:chExt cx="1518267" cy="872591"/>
          </a:xfrm>
        </p:grpSpPr>
        <p:sp>
          <p:nvSpPr>
            <p:cNvPr id="1153" name="Rounded Rectangle"/>
            <p:cNvSpPr/>
            <p:nvPr/>
          </p:nvSpPr>
          <p:spPr>
            <a:xfrm>
              <a:off x="0" y="0"/>
              <a:ext cx="1518268" cy="87259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54" name="ICS"/>
            <p:cNvSpPr txBox="1"/>
            <p:nvPr/>
          </p:nvSpPr>
          <p:spPr>
            <a:xfrm>
              <a:off x="42595" y="181026"/>
              <a:ext cx="1433077"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ICS</a:t>
              </a:r>
            </a:p>
          </p:txBody>
        </p:sp>
      </p:grpSp>
      <p:pic>
        <p:nvPicPr>
          <p:cNvPr id="1156" name="Picture 2" descr="Picture 2"/>
          <p:cNvPicPr>
            <a:picLocks noChangeAspect="1"/>
          </p:cNvPicPr>
          <p:nvPr/>
        </p:nvPicPr>
        <p:blipFill>
          <a:blip r:embed="rId8">
            <a:extLst/>
          </a:blip>
          <a:stretch>
            <a:fillRect/>
          </a:stretch>
        </p:blipFill>
        <p:spPr>
          <a:xfrm>
            <a:off x="11307546" y="7528015"/>
            <a:ext cx="538302" cy="538302"/>
          </a:xfrm>
          <a:prstGeom prst="rect">
            <a:avLst/>
          </a:prstGeom>
          <a:ln w="12700">
            <a:miter lim="400000"/>
          </a:ln>
        </p:spPr>
      </p:pic>
      <p:grpSp>
        <p:nvGrpSpPr>
          <p:cNvPr id="1159" name="Rounded Rectangle 37"/>
          <p:cNvGrpSpPr/>
          <p:nvPr/>
        </p:nvGrpSpPr>
        <p:grpSpPr>
          <a:xfrm>
            <a:off x="1734206" y="5127170"/>
            <a:ext cx="1851280" cy="929641"/>
            <a:chOff x="0" y="0"/>
            <a:chExt cx="1851279" cy="929639"/>
          </a:xfrm>
        </p:grpSpPr>
        <p:sp>
          <p:nvSpPr>
            <p:cNvPr id="1157" name="Rounded Rectangle"/>
            <p:cNvSpPr/>
            <p:nvPr/>
          </p:nvSpPr>
          <p:spPr>
            <a:xfrm>
              <a:off x="0" y="88009"/>
              <a:ext cx="1851280"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58" name="Experience CS"/>
            <p:cNvSpPr txBox="1"/>
            <p:nvPr/>
          </p:nvSpPr>
          <p:spPr>
            <a:xfrm>
              <a:off x="36789" y="0"/>
              <a:ext cx="1777701"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Experience CS</a:t>
              </a:r>
            </a:p>
          </p:txBody>
        </p:sp>
      </p:grpSp>
      <p:sp>
        <p:nvSpPr>
          <p:cNvPr id="1160" name="Elbow Connector 38"/>
          <p:cNvSpPr/>
          <p:nvPr/>
        </p:nvSpPr>
        <p:spPr>
          <a:xfrm rot="10800000">
            <a:off x="3605202" y="5572885"/>
            <a:ext cx="1656489" cy="12311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9" rIns="45719" anchor="ctr"/>
          <a:lstStyle/>
          <a:p>
            <a:pPr/>
          </a:p>
        </p:txBody>
      </p:sp>
      <p:sp>
        <p:nvSpPr>
          <p:cNvPr id="1266" name="Elbow Connector 39"/>
          <p:cNvSpPr/>
          <p:nvPr/>
        </p:nvSpPr>
        <p:spPr>
          <a:xfrm>
            <a:off x="1524000" y="2112010"/>
            <a:ext cx="2401571" cy="57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5" y="21600"/>
                </a:moveTo>
                <a:lnTo>
                  <a:pt x="0" y="21600"/>
                </a:lnTo>
                <a:lnTo>
                  <a:pt x="0" y="0"/>
                </a:lnTo>
                <a:lnTo>
                  <a:pt x="21600" y="0"/>
                </a:lnTo>
              </a:path>
            </a:pathLst>
          </a:custGeom>
          <a:ln w="6350">
            <a:solidFill>
              <a:schemeClr val="accent1"/>
            </a:solidFill>
            <a:miter/>
            <a:tailEnd type="triangle"/>
          </a:ln>
        </p:spPr>
        <p:txBody>
          <a:bodyPr/>
          <a:lstStyle/>
          <a:p>
            <a:pPr/>
          </a:p>
        </p:txBody>
      </p:sp>
      <p:grpSp>
        <p:nvGrpSpPr>
          <p:cNvPr id="1164" name="Rounded Rectangle 41"/>
          <p:cNvGrpSpPr/>
          <p:nvPr/>
        </p:nvGrpSpPr>
        <p:grpSpPr>
          <a:xfrm>
            <a:off x="13166726" y="8357807"/>
            <a:ext cx="1435555" cy="670602"/>
            <a:chOff x="0" y="0"/>
            <a:chExt cx="1435554" cy="670600"/>
          </a:xfrm>
        </p:grpSpPr>
        <p:sp>
          <p:nvSpPr>
            <p:cNvPr id="1162" name="Rounded Rectangle"/>
            <p:cNvSpPr/>
            <p:nvPr/>
          </p:nvSpPr>
          <p:spPr>
            <a:xfrm>
              <a:off x="0" y="0"/>
              <a:ext cx="1435555" cy="670601"/>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1163" name="MAX"/>
            <p:cNvSpPr txBox="1"/>
            <p:nvPr/>
          </p:nvSpPr>
          <p:spPr>
            <a:xfrm>
              <a:off x="32736" y="80030"/>
              <a:ext cx="1370082"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MAX</a:t>
              </a:r>
            </a:p>
          </p:txBody>
        </p:sp>
      </p:grpSp>
      <p:grpSp>
        <p:nvGrpSpPr>
          <p:cNvPr id="1167" name="Rounded Rectangle 45"/>
          <p:cNvGrpSpPr/>
          <p:nvPr/>
        </p:nvGrpSpPr>
        <p:grpSpPr>
          <a:xfrm>
            <a:off x="11005973" y="6182828"/>
            <a:ext cx="1268829" cy="732407"/>
            <a:chOff x="0" y="0"/>
            <a:chExt cx="1268827" cy="732406"/>
          </a:xfrm>
        </p:grpSpPr>
        <p:sp>
          <p:nvSpPr>
            <p:cNvPr id="1165" name="Rounded Rectangle"/>
            <p:cNvSpPr/>
            <p:nvPr/>
          </p:nvSpPr>
          <p:spPr>
            <a:xfrm>
              <a:off x="0" y="0"/>
              <a:ext cx="1268828" cy="732407"/>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1166" name="API P"/>
            <p:cNvSpPr txBox="1"/>
            <p:nvPr/>
          </p:nvSpPr>
          <p:spPr>
            <a:xfrm>
              <a:off x="35753" y="110932"/>
              <a:ext cx="1197322"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API P</a:t>
              </a:r>
            </a:p>
          </p:txBody>
        </p:sp>
      </p:grpSp>
      <p:sp>
        <p:nvSpPr>
          <p:cNvPr id="1168" name="Elbow Connector 50"/>
          <p:cNvSpPr/>
          <p:nvPr/>
        </p:nvSpPr>
        <p:spPr>
          <a:xfrm flipV="1" rot="16200000">
            <a:off x="13095969" y="7569273"/>
            <a:ext cx="1219551" cy="3575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grpSp>
        <p:nvGrpSpPr>
          <p:cNvPr id="1171" name="Rounded Rectangle 51"/>
          <p:cNvGrpSpPr/>
          <p:nvPr/>
        </p:nvGrpSpPr>
        <p:grpSpPr>
          <a:xfrm>
            <a:off x="15113717" y="4855124"/>
            <a:ext cx="1405554" cy="701041"/>
            <a:chOff x="0" y="0"/>
            <a:chExt cx="1405552" cy="701040"/>
          </a:xfrm>
        </p:grpSpPr>
        <p:sp>
          <p:nvSpPr>
            <p:cNvPr id="1169" name="Rounded Rectangle"/>
            <p:cNvSpPr/>
            <p:nvPr/>
          </p:nvSpPr>
          <p:spPr>
            <a:xfrm>
              <a:off x="0" y="624"/>
              <a:ext cx="1405553" cy="69979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sz="1800">
                  <a:solidFill>
                    <a:schemeClr val="accent3"/>
                  </a:solidFill>
                </a:defRPr>
              </a:pPr>
            </a:p>
          </p:txBody>
        </p:sp>
        <p:sp>
          <p:nvSpPr>
            <p:cNvPr id="1170" name="OMC…"/>
            <p:cNvSpPr txBox="1"/>
            <p:nvPr/>
          </p:nvSpPr>
          <p:spPr>
            <a:xfrm>
              <a:off x="34161" y="0"/>
              <a:ext cx="1337231" cy="70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800">
                  <a:solidFill>
                    <a:schemeClr val="accent3"/>
                  </a:solidFill>
                </a:defRPr>
              </a:pPr>
              <a:r>
                <a:t>OMC</a:t>
              </a:r>
              <a:endParaRPr>
                <a:solidFill>
                  <a:srgbClr val="FFFFFF"/>
                </a:solidFill>
              </a:endParaRPr>
            </a:p>
            <a:p>
              <a:pPr algn="ctr">
                <a:defRPr sz="1800">
                  <a:solidFill>
                    <a:schemeClr val="accent3"/>
                  </a:solidFill>
                </a:defRPr>
              </a:pPr>
              <a:r>
                <a:t>(APM, LA)</a:t>
              </a:r>
            </a:p>
          </p:txBody>
        </p:sp>
      </p:grpSp>
      <p:sp>
        <p:nvSpPr>
          <p:cNvPr id="1172" name="Oval 52"/>
          <p:cNvSpPr/>
          <p:nvPr/>
        </p:nvSpPr>
        <p:spPr>
          <a:xfrm>
            <a:off x="12827575" y="5306193"/>
            <a:ext cx="488299" cy="37681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73" name="TextBox 53"/>
          <p:cNvSpPr txBox="1"/>
          <p:nvPr/>
        </p:nvSpPr>
        <p:spPr>
          <a:xfrm>
            <a:off x="12800844" y="5299486"/>
            <a:ext cx="57077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APM</a:t>
            </a:r>
          </a:p>
        </p:txBody>
      </p:sp>
      <p:sp>
        <p:nvSpPr>
          <p:cNvPr id="1174" name="Elbow Connector 54"/>
          <p:cNvSpPr/>
          <p:nvPr/>
        </p:nvSpPr>
        <p:spPr>
          <a:xfrm>
            <a:off x="13371622" y="5346696"/>
            <a:ext cx="1742097" cy="2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175" name="Oval 55"/>
          <p:cNvSpPr/>
          <p:nvPr/>
        </p:nvSpPr>
        <p:spPr>
          <a:xfrm>
            <a:off x="12827575" y="5612052"/>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76" name="TextBox 56"/>
          <p:cNvSpPr txBox="1"/>
          <p:nvPr/>
        </p:nvSpPr>
        <p:spPr>
          <a:xfrm>
            <a:off x="12826490" y="5587519"/>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177" name="Oval 57"/>
          <p:cNvSpPr/>
          <p:nvPr/>
        </p:nvSpPr>
        <p:spPr>
          <a:xfrm>
            <a:off x="10535770" y="3552697"/>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78" name="TextBox 58"/>
          <p:cNvSpPr txBox="1"/>
          <p:nvPr/>
        </p:nvSpPr>
        <p:spPr>
          <a:xfrm>
            <a:off x="10585185" y="3603730"/>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179" name="Oval 61"/>
          <p:cNvSpPr/>
          <p:nvPr/>
        </p:nvSpPr>
        <p:spPr>
          <a:xfrm>
            <a:off x="11359206" y="8485317"/>
            <a:ext cx="488299" cy="37681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80" name="TextBox 62"/>
          <p:cNvSpPr txBox="1"/>
          <p:nvPr/>
        </p:nvSpPr>
        <p:spPr>
          <a:xfrm>
            <a:off x="11332474" y="8478611"/>
            <a:ext cx="57077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APM</a:t>
            </a:r>
          </a:p>
        </p:txBody>
      </p:sp>
      <p:sp>
        <p:nvSpPr>
          <p:cNvPr id="1267" name="Elbow Connector 64"/>
          <p:cNvSpPr/>
          <p:nvPr/>
        </p:nvSpPr>
        <p:spPr>
          <a:xfrm>
            <a:off x="12280900" y="6548120"/>
            <a:ext cx="718820" cy="2628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86" y="21600"/>
                </a:lnTo>
                <a:lnTo>
                  <a:pt x="10686" y="0"/>
                </a:lnTo>
                <a:lnTo>
                  <a:pt x="0" y="0"/>
                </a:lnTo>
              </a:path>
            </a:pathLst>
          </a:custGeom>
          <a:ln w="38100">
            <a:solidFill>
              <a:srgbClr val="C00000"/>
            </a:solidFill>
            <a:miter/>
            <a:tailEnd type="triangle"/>
          </a:ln>
        </p:spPr>
        <p:txBody>
          <a:bodyPr/>
          <a:lstStyle/>
          <a:p>
            <a:pPr/>
          </a:p>
        </p:txBody>
      </p:sp>
      <p:grpSp>
        <p:nvGrpSpPr>
          <p:cNvPr id="1184" name="Rounded Rectangle 73"/>
          <p:cNvGrpSpPr/>
          <p:nvPr/>
        </p:nvGrpSpPr>
        <p:grpSpPr>
          <a:xfrm>
            <a:off x="863898" y="8203041"/>
            <a:ext cx="1740619" cy="827841"/>
            <a:chOff x="0" y="0"/>
            <a:chExt cx="1740617" cy="827839"/>
          </a:xfrm>
        </p:grpSpPr>
        <p:sp>
          <p:nvSpPr>
            <p:cNvPr id="1182" name="Rounded Rectangle"/>
            <p:cNvSpPr/>
            <p:nvPr/>
          </p:nvSpPr>
          <p:spPr>
            <a:xfrm>
              <a:off x="0" y="0"/>
              <a:ext cx="1740618" cy="827840"/>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1183" name="Dev CS"/>
            <p:cNvSpPr txBox="1"/>
            <p:nvPr/>
          </p:nvSpPr>
          <p:spPr>
            <a:xfrm>
              <a:off x="40411" y="158649"/>
              <a:ext cx="1659796"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Dev CS</a:t>
              </a:r>
            </a:p>
          </p:txBody>
        </p:sp>
      </p:grpSp>
      <p:grpSp>
        <p:nvGrpSpPr>
          <p:cNvPr id="1187" name="Rounded Rectangle 75"/>
          <p:cNvGrpSpPr/>
          <p:nvPr/>
        </p:nvGrpSpPr>
        <p:grpSpPr>
          <a:xfrm>
            <a:off x="13157691" y="4074888"/>
            <a:ext cx="1113354" cy="929641"/>
            <a:chOff x="0" y="0"/>
            <a:chExt cx="1113352" cy="929639"/>
          </a:xfrm>
        </p:grpSpPr>
        <p:sp>
          <p:nvSpPr>
            <p:cNvPr id="1185" name="Rounded Rectangle"/>
            <p:cNvSpPr/>
            <p:nvPr/>
          </p:nvSpPr>
          <p:spPr>
            <a:xfrm>
              <a:off x="0" y="104024"/>
              <a:ext cx="1113353" cy="72159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1186" name="Event Hub"/>
            <p:cNvSpPr txBox="1"/>
            <p:nvPr/>
          </p:nvSpPr>
          <p:spPr>
            <a:xfrm>
              <a:off x="35224" y="0"/>
              <a:ext cx="1042905" cy="929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Event Hub</a:t>
              </a:r>
            </a:p>
          </p:txBody>
        </p:sp>
      </p:grpSp>
      <p:sp>
        <p:nvSpPr>
          <p:cNvPr id="1188" name="Lightning Bolt 76"/>
          <p:cNvSpPr/>
          <p:nvPr/>
        </p:nvSpPr>
        <p:spPr>
          <a:xfrm>
            <a:off x="13722224" y="3757617"/>
            <a:ext cx="300611" cy="5569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1189" name="Lightning Bolt 77"/>
          <p:cNvSpPr/>
          <p:nvPr/>
        </p:nvSpPr>
        <p:spPr>
          <a:xfrm>
            <a:off x="8522943" y="7355324"/>
            <a:ext cx="419862" cy="5444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1190" name="Lightning Bolt 79"/>
          <p:cNvSpPr/>
          <p:nvPr/>
        </p:nvSpPr>
        <p:spPr>
          <a:xfrm>
            <a:off x="12891726" y="6059668"/>
            <a:ext cx="413574" cy="5507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9" rIns="45719" anchor="ctr"/>
          <a:lstStyle/>
          <a:p>
            <a:pPr algn="ctr">
              <a:defRPr>
                <a:solidFill>
                  <a:srgbClr val="FFFFFF"/>
                </a:solidFill>
              </a:defRPr>
            </a:pPr>
          </a:p>
        </p:txBody>
      </p:sp>
      <p:pic>
        <p:nvPicPr>
          <p:cNvPr id="1191" name="Picture 2" descr="Picture 2"/>
          <p:cNvPicPr>
            <a:picLocks noChangeAspect="1"/>
          </p:cNvPicPr>
          <p:nvPr/>
        </p:nvPicPr>
        <p:blipFill>
          <a:blip r:embed="rId9">
            <a:extLst/>
          </a:blip>
          <a:stretch>
            <a:fillRect/>
          </a:stretch>
        </p:blipFill>
        <p:spPr>
          <a:xfrm>
            <a:off x="2199282" y="2397836"/>
            <a:ext cx="1148874" cy="792380"/>
          </a:xfrm>
          <a:prstGeom prst="rect">
            <a:avLst/>
          </a:prstGeom>
          <a:ln w="12700">
            <a:miter lim="400000"/>
          </a:ln>
        </p:spPr>
      </p:pic>
      <p:pic>
        <p:nvPicPr>
          <p:cNvPr id="1192" name="Picture 2" descr="Picture 2"/>
          <p:cNvPicPr>
            <a:picLocks noChangeAspect="1"/>
          </p:cNvPicPr>
          <p:nvPr/>
        </p:nvPicPr>
        <p:blipFill>
          <a:blip r:embed="rId10">
            <a:extLst/>
          </a:blip>
          <a:stretch>
            <a:fillRect/>
          </a:stretch>
        </p:blipFill>
        <p:spPr>
          <a:xfrm>
            <a:off x="15782283" y="3920871"/>
            <a:ext cx="914662" cy="693114"/>
          </a:xfrm>
          <a:prstGeom prst="rect">
            <a:avLst/>
          </a:prstGeom>
          <a:ln w="12700">
            <a:miter lim="400000"/>
          </a:ln>
        </p:spPr>
      </p:pic>
      <p:grpSp>
        <p:nvGrpSpPr>
          <p:cNvPr id="1195" name="Rounded Rectangle 158"/>
          <p:cNvGrpSpPr/>
          <p:nvPr/>
        </p:nvGrpSpPr>
        <p:grpSpPr>
          <a:xfrm>
            <a:off x="9222961" y="5543029"/>
            <a:ext cx="1518268" cy="753622"/>
            <a:chOff x="0" y="0"/>
            <a:chExt cx="1518267" cy="753621"/>
          </a:xfrm>
        </p:grpSpPr>
        <p:sp>
          <p:nvSpPr>
            <p:cNvPr id="1193"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194" name="J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JCS</a:t>
              </a:r>
            </a:p>
          </p:txBody>
        </p:sp>
      </p:grpSp>
      <p:sp>
        <p:nvSpPr>
          <p:cNvPr id="1196" name="Oval 159"/>
          <p:cNvSpPr/>
          <p:nvPr/>
        </p:nvSpPr>
        <p:spPr>
          <a:xfrm>
            <a:off x="10474373" y="5961346"/>
            <a:ext cx="488299" cy="37681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97" name="TextBox 160"/>
          <p:cNvSpPr txBox="1"/>
          <p:nvPr/>
        </p:nvSpPr>
        <p:spPr>
          <a:xfrm>
            <a:off x="10447642" y="5954640"/>
            <a:ext cx="57077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APM</a:t>
            </a:r>
          </a:p>
        </p:txBody>
      </p:sp>
      <p:sp>
        <p:nvSpPr>
          <p:cNvPr id="1198" name="Oval 161"/>
          <p:cNvSpPr/>
          <p:nvPr/>
        </p:nvSpPr>
        <p:spPr>
          <a:xfrm>
            <a:off x="10474373" y="6267205"/>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199" name="TextBox 162"/>
          <p:cNvSpPr txBox="1"/>
          <p:nvPr/>
        </p:nvSpPr>
        <p:spPr>
          <a:xfrm>
            <a:off x="10473288" y="6242672"/>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268" name="Elbow Connector 164"/>
          <p:cNvSpPr/>
          <p:nvPr/>
        </p:nvSpPr>
        <p:spPr>
          <a:xfrm>
            <a:off x="13092430" y="2244090"/>
            <a:ext cx="621030" cy="10464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90" y="21600"/>
                </a:lnTo>
                <a:lnTo>
                  <a:pt x="10690" y="0"/>
                </a:lnTo>
                <a:lnTo>
                  <a:pt x="0" y="0"/>
                </a:lnTo>
              </a:path>
            </a:pathLst>
          </a:custGeom>
          <a:ln w="38100">
            <a:solidFill>
              <a:srgbClr val="C00000"/>
            </a:solidFill>
            <a:miter/>
            <a:tailEnd type="triangle"/>
          </a:ln>
        </p:spPr>
        <p:txBody>
          <a:bodyPr/>
          <a:lstStyle/>
          <a:p>
            <a:pPr/>
          </a:p>
        </p:txBody>
      </p:sp>
      <p:sp>
        <p:nvSpPr>
          <p:cNvPr id="1269" name="Elbow Connector 169"/>
          <p:cNvSpPr/>
          <p:nvPr/>
        </p:nvSpPr>
        <p:spPr>
          <a:xfrm>
            <a:off x="7909560" y="3110229"/>
            <a:ext cx="788671" cy="1131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a:lstStyle/>
          <a:p>
            <a:pPr/>
          </a:p>
        </p:txBody>
      </p:sp>
      <p:sp>
        <p:nvSpPr>
          <p:cNvPr id="1202" name="Straight Arrow Connector 173"/>
          <p:cNvSpPr/>
          <p:nvPr/>
        </p:nvSpPr>
        <p:spPr>
          <a:xfrm flipH="1">
            <a:off x="3527401" y="6059668"/>
            <a:ext cx="1734291" cy="813278"/>
          </a:xfrm>
          <a:prstGeom prst="line">
            <a:avLst/>
          </a:prstGeom>
          <a:ln w="12700">
            <a:solidFill>
              <a:srgbClr val="C00000"/>
            </a:solidFill>
            <a:miter/>
            <a:tailEnd type="triangle"/>
          </a:ln>
        </p:spPr>
        <p:txBody>
          <a:bodyPr lIns="45719" rIns="45719"/>
          <a:lstStyle/>
          <a:p>
            <a:pPr/>
          </a:p>
        </p:txBody>
      </p:sp>
      <p:sp>
        <p:nvSpPr>
          <p:cNvPr id="1203" name="Elbow Connector 175"/>
          <p:cNvSpPr/>
          <p:nvPr/>
        </p:nvSpPr>
        <p:spPr>
          <a:xfrm flipV="1" rot="10800000">
            <a:off x="6020825" y="4854211"/>
            <a:ext cx="1919099" cy="464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sp>
        <p:nvSpPr>
          <p:cNvPr id="1204" name="Elbow Connector 179"/>
          <p:cNvSpPr/>
          <p:nvPr/>
        </p:nvSpPr>
        <p:spPr>
          <a:xfrm flipV="1">
            <a:off x="13059365" y="4267429"/>
            <a:ext cx="2722918" cy="8473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9" rIns="45719" anchor="ctr"/>
          <a:lstStyle/>
          <a:p>
            <a:pPr/>
          </a:p>
        </p:txBody>
      </p:sp>
      <p:sp>
        <p:nvSpPr>
          <p:cNvPr id="1270" name="Elbow Connector 2048"/>
          <p:cNvSpPr/>
          <p:nvPr/>
        </p:nvSpPr>
        <p:spPr>
          <a:xfrm>
            <a:off x="9963150" y="3726180"/>
            <a:ext cx="17781" cy="1816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a:lstStyle/>
          <a:p>
            <a:pPr/>
          </a:p>
        </p:txBody>
      </p:sp>
      <p:sp>
        <p:nvSpPr>
          <p:cNvPr id="1206" name="Right Arrow 2057"/>
          <p:cNvSpPr/>
          <p:nvPr/>
        </p:nvSpPr>
        <p:spPr>
          <a:xfrm>
            <a:off x="8783990" y="7288751"/>
            <a:ext cx="225082" cy="232612"/>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1207" name="Right Arrow 202"/>
          <p:cNvSpPr/>
          <p:nvPr/>
        </p:nvSpPr>
        <p:spPr>
          <a:xfrm>
            <a:off x="13136495" y="5988098"/>
            <a:ext cx="225082" cy="232612"/>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1208" name="Right Arrow 204"/>
          <p:cNvSpPr/>
          <p:nvPr/>
        </p:nvSpPr>
        <p:spPr>
          <a:xfrm>
            <a:off x="13518244" y="3792120"/>
            <a:ext cx="225082" cy="232612"/>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1271" name="Elbow Connector 2076"/>
          <p:cNvSpPr/>
          <p:nvPr/>
        </p:nvSpPr>
        <p:spPr>
          <a:xfrm>
            <a:off x="13713460" y="3709670"/>
            <a:ext cx="759461" cy="15481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56"/>
                </a:moveTo>
                <a:lnTo>
                  <a:pt x="0" y="21600"/>
                </a:lnTo>
                <a:lnTo>
                  <a:pt x="21600" y="21600"/>
                </a:lnTo>
                <a:lnTo>
                  <a:pt x="21600" y="0"/>
                </a:lnTo>
              </a:path>
            </a:pathLst>
          </a:custGeom>
          <a:ln w="38100">
            <a:solidFill>
              <a:srgbClr val="C00000"/>
            </a:solidFill>
            <a:miter/>
            <a:tailEnd type="triangle"/>
          </a:ln>
        </p:spPr>
        <p:txBody>
          <a:bodyPr/>
          <a:lstStyle/>
          <a:p>
            <a:pPr/>
          </a:p>
        </p:txBody>
      </p:sp>
      <p:sp>
        <p:nvSpPr>
          <p:cNvPr id="1210" name="Elbow Connector 83"/>
          <p:cNvSpPr/>
          <p:nvPr/>
        </p:nvSpPr>
        <p:spPr>
          <a:xfrm rot="10800000">
            <a:off x="4587240" y="3920871"/>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211" name="Elbow Connector 84"/>
          <p:cNvSpPr/>
          <p:nvPr/>
        </p:nvSpPr>
        <p:spPr>
          <a:xfrm flipV="1" rot="10800000">
            <a:off x="6020825" y="4854211"/>
            <a:ext cx="1919099" cy="4649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sp>
        <p:nvSpPr>
          <p:cNvPr id="1212" name="Elbow Connector 85"/>
          <p:cNvSpPr/>
          <p:nvPr/>
        </p:nvSpPr>
        <p:spPr>
          <a:xfrm flipV="1" rot="16200000">
            <a:off x="9065035" y="4625968"/>
            <a:ext cx="1816081" cy="18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213" name="Elbow Connector 86"/>
          <p:cNvSpPr/>
          <p:nvPr/>
        </p:nvSpPr>
        <p:spPr>
          <a:xfrm>
            <a:off x="9458189" y="4724162"/>
            <a:ext cx="2060765" cy="56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9" rIns="45719" anchor="ctr"/>
          <a:lstStyle/>
          <a:p>
            <a:pPr/>
          </a:p>
        </p:txBody>
      </p:sp>
      <p:sp>
        <p:nvSpPr>
          <p:cNvPr id="1214" name="Elbow Connector 88"/>
          <p:cNvSpPr/>
          <p:nvPr/>
        </p:nvSpPr>
        <p:spPr>
          <a:xfrm rot="10800000">
            <a:off x="9458191" y="4526279"/>
            <a:ext cx="2118506" cy="621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9" rIns="45719" anchor="ctr"/>
          <a:lstStyle/>
          <a:p>
            <a:pPr/>
          </a:p>
        </p:txBody>
      </p:sp>
      <p:sp>
        <p:nvSpPr>
          <p:cNvPr id="1215" name="Oval 91"/>
          <p:cNvSpPr/>
          <p:nvPr/>
        </p:nvSpPr>
        <p:spPr>
          <a:xfrm>
            <a:off x="15027177" y="3448520"/>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216" name="TextBox 92"/>
          <p:cNvSpPr txBox="1"/>
          <p:nvPr/>
        </p:nvSpPr>
        <p:spPr>
          <a:xfrm>
            <a:off x="15076592" y="3499553"/>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217" name="Elbow Connector 94"/>
          <p:cNvSpPr/>
          <p:nvPr/>
        </p:nvSpPr>
        <p:spPr>
          <a:xfrm rot="5400000">
            <a:off x="9904872" y="2457018"/>
            <a:ext cx="575492" cy="457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grpSp>
        <p:nvGrpSpPr>
          <p:cNvPr id="1220" name="Rounded Rectangle 97"/>
          <p:cNvGrpSpPr/>
          <p:nvPr/>
        </p:nvGrpSpPr>
        <p:grpSpPr>
          <a:xfrm>
            <a:off x="10128723" y="3966652"/>
            <a:ext cx="1348962" cy="1005841"/>
            <a:chOff x="0" y="0"/>
            <a:chExt cx="1348960" cy="1005839"/>
          </a:xfrm>
        </p:grpSpPr>
        <p:sp>
          <p:nvSpPr>
            <p:cNvPr id="1218" name="Rounded Rectangle"/>
            <p:cNvSpPr/>
            <p:nvPr/>
          </p:nvSpPr>
          <p:spPr>
            <a:xfrm>
              <a:off x="0" y="135523"/>
              <a:ext cx="1348961" cy="734794"/>
            </a:xfrm>
            <a:prstGeom prst="roundRect">
              <a:avLst>
                <a:gd name="adj" fmla="val 16667"/>
              </a:avLst>
            </a:prstGeom>
            <a:solidFill>
              <a:srgbClr val="FFC000"/>
            </a:soli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defRPr sz="1800">
                  <a:solidFill>
                    <a:srgbClr val="002060"/>
                  </a:solidFill>
                </a:defRPr>
              </a:pPr>
            </a:p>
          </p:txBody>
        </p:sp>
        <p:sp>
          <p:nvSpPr>
            <p:cNvPr id="1219" name="Container  Cloud"/>
            <p:cNvSpPr txBox="1"/>
            <p:nvPr/>
          </p:nvSpPr>
          <p:spPr>
            <a:xfrm>
              <a:off x="35870" y="0"/>
              <a:ext cx="1277221" cy="1005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sz="1800">
                  <a:solidFill>
                    <a:srgbClr val="002060"/>
                  </a:solidFill>
                </a:defRPr>
              </a:pPr>
              <a:r>
                <a:t>Container </a:t>
              </a:r>
              <a:br/>
              <a:r>
                <a:t>Cloud</a:t>
              </a:r>
            </a:p>
          </p:txBody>
        </p:sp>
      </p:grpSp>
      <p:sp>
        <p:nvSpPr>
          <p:cNvPr id="1221" name="Elbow Connector 99"/>
          <p:cNvSpPr/>
          <p:nvPr/>
        </p:nvSpPr>
        <p:spPr>
          <a:xfrm flipV="1" rot="16200000">
            <a:off x="10476410" y="5330507"/>
            <a:ext cx="1282327" cy="4223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sp>
        <p:nvSpPr>
          <p:cNvPr id="1222" name="Elbow Connector 100"/>
          <p:cNvSpPr/>
          <p:nvPr/>
        </p:nvSpPr>
        <p:spPr>
          <a:xfrm flipV="1" rot="10800000">
            <a:off x="10906414" y="3635269"/>
            <a:ext cx="2836912" cy="9997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srgbClr val="FF9933"/>
            </a:solidFill>
            <a:miter/>
            <a:tailEnd type="triangle"/>
          </a:ln>
        </p:spPr>
        <p:txBody>
          <a:bodyPr lIns="45719" rIns="45719" anchor="ctr"/>
          <a:lstStyle/>
          <a:p>
            <a:pPr/>
          </a:p>
        </p:txBody>
      </p:sp>
      <p:grpSp>
        <p:nvGrpSpPr>
          <p:cNvPr id="1225" name="Rounded Rectangle 101"/>
          <p:cNvGrpSpPr/>
          <p:nvPr/>
        </p:nvGrpSpPr>
        <p:grpSpPr>
          <a:xfrm>
            <a:off x="7120990" y="6173859"/>
            <a:ext cx="1792915" cy="969650"/>
            <a:chOff x="0" y="0"/>
            <a:chExt cx="1792914" cy="969648"/>
          </a:xfrm>
        </p:grpSpPr>
        <p:sp>
          <p:nvSpPr>
            <p:cNvPr id="1223" name="Rounded Rectangle"/>
            <p:cNvSpPr/>
            <p:nvPr/>
          </p:nvSpPr>
          <p:spPr>
            <a:xfrm>
              <a:off x="0" y="0"/>
              <a:ext cx="1792915" cy="969649"/>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sz="1800">
                  <a:solidFill>
                    <a:schemeClr val="accent3"/>
                  </a:solidFill>
                </a:defRPr>
              </a:pPr>
            </a:p>
          </p:txBody>
        </p:sp>
        <p:sp>
          <p:nvSpPr>
            <p:cNvPr id="1224" name="Visual Builder Cloud Service"/>
            <p:cNvSpPr txBox="1"/>
            <p:nvPr/>
          </p:nvSpPr>
          <p:spPr>
            <a:xfrm>
              <a:off x="47334" y="134303"/>
              <a:ext cx="1698246" cy="701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chemeClr val="accent3"/>
                  </a:solidFill>
                </a:defRPr>
              </a:lvl1pPr>
            </a:lstStyle>
            <a:p>
              <a:pPr/>
              <a:r>
                <a:t>Visual Builder Cloud Service</a:t>
              </a:r>
            </a:p>
          </p:txBody>
        </p:sp>
      </p:grpSp>
      <p:sp>
        <p:nvSpPr>
          <p:cNvPr id="1226" name="Elbow Connector 102"/>
          <p:cNvSpPr/>
          <p:nvPr/>
        </p:nvSpPr>
        <p:spPr>
          <a:xfrm flipV="1">
            <a:off x="8941203" y="6762391"/>
            <a:ext cx="2064772" cy="19369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grpSp>
        <p:nvGrpSpPr>
          <p:cNvPr id="1229" name="Rounded Rectangle 154"/>
          <p:cNvGrpSpPr/>
          <p:nvPr/>
        </p:nvGrpSpPr>
        <p:grpSpPr>
          <a:xfrm>
            <a:off x="11452606" y="1867255"/>
            <a:ext cx="1633628" cy="755366"/>
            <a:chOff x="0" y="0"/>
            <a:chExt cx="1633627" cy="755364"/>
          </a:xfrm>
        </p:grpSpPr>
        <p:sp>
          <p:nvSpPr>
            <p:cNvPr id="1227" name="Rounded Rectangle"/>
            <p:cNvSpPr/>
            <p:nvPr/>
          </p:nvSpPr>
          <p:spPr>
            <a:xfrm>
              <a:off x="0" y="0"/>
              <a:ext cx="1633628" cy="755365"/>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sz="2000">
                  <a:solidFill>
                    <a:schemeClr val="accent3"/>
                  </a:solidFill>
                </a:defRPr>
              </a:pPr>
            </a:p>
          </p:txBody>
        </p:sp>
        <p:sp>
          <p:nvSpPr>
            <p:cNvPr id="1228" name="Application Cache"/>
            <p:cNvSpPr txBox="1"/>
            <p:nvPr/>
          </p:nvSpPr>
          <p:spPr>
            <a:xfrm>
              <a:off x="36873" y="1762"/>
              <a:ext cx="1559881" cy="751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solidFill>
                    <a:schemeClr val="accent3"/>
                  </a:solidFill>
                </a:defRPr>
              </a:lvl1pPr>
            </a:lstStyle>
            <a:p>
              <a:pPr/>
              <a:r>
                <a:t>Application Cache </a:t>
              </a:r>
            </a:p>
          </p:txBody>
        </p:sp>
      </p:grpSp>
      <p:grpSp>
        <p:nvGrpSpPr>
          <p:cNvPr id="1232" name="Rounded Rectangle 90"/>
          <p:cNvGrpSpPr/>
          <p:nvPr/>
        </p:nvGrpSpPr>
        <p:grpSpPr>
          <a:xfrm>
            <a:off x="9688893" y="1584780"/>
            <a:ext cx="1464578" cy="813057"/>
            <a:chOff x="0" y="0"/>
            <a:chExt cx="1464576" cy="813056"/>
          </a:xfrm>
        </p:grpSpPr>
        <p:sp>
          <p:nvSpPr>
            <p:cNvPr id="1230" name="Rounded Rectangle"/>
            <p:cNvSpPr/>
            <p:nvPr/>
          </p:nvSpPr>
          <p:spPr>
            <a:xfrm>
              <a:off x="0" y="0"/>
              <a:ext cx="1464577" cy="81305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1600">
                  <a:solidFill>
                    <a:srgbClr val="FFFFFF"/>
                  </a:solidFill>
                </a:defRPr>
              </a:pPr>
            </a:p>
          </p:txBody>
        </p:sp>
        <p:sp>
          <p:nvSpPr>
            <p:cNvPr id="1231" name="Data Visualization"/>
            <p:cNvSpPr txBox="1"/>
            <p:nvPr/>
          </p:nvSpPr>
          <p:spPr>
            <a:xfrm>
              <a:off x="39689" y="94108"/>
              <a:ext cx="1385199"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defRPr>
              </a:lvl1pPr>
            </a:lstStyle>
            <a:p>
              <a:pPr/>
              <a:r>
                <a:t>Data Visualization</a:t>
              </a:r>
            </a:p>
          </p:txBody>
        </p:sp>
      </p:grpSp>
      <p:grpSp>
        <p:nvGrpSpPr>
          <p:cNvPr id="1235" name="Rounded Rectangle 103"/>
          <p:cNvGrpSpPr/>
          <p:nvPr/>
        </p:nvGrpSpPr>
        <p:grpSpPr>
          <a:xfrm>
            <a:off x="13737463" y="5589525"/>
            <a:ext cx="1359962" cy="744589"/>
            <a:chOff x="0" y="0"/>
            <a:chExt cx="1359960" cy="744587"/>
          </a:xfrm>
        </p:grpSpPr>
        <p:sp>
          <p:nvSpPr>
            <p:cNvPr id="1233" name="Rounded Rectangle"/>
            <p:cNvSpPr/>
            <p:nvPr/>
          </p:nvSpPr>
          <p:spPr>
            <a:xfrm>
              <a:off x="0" y="0"/>
              <a:ext cx="1359961" cy="744588"/>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1400">
                  <a:solidFill>
                    <a:srgbClr val="FFFFFF"/>
                  </a:solidFill>
                </a:defRPr>
              </a:pPr>
            </a:p>
          </p:txBody>
        </p:sp>
        <p:sp>
          <p:nvSpPr>
            <p:cNvPr id="1234" name="Messaging Cloud Service"/>
            <p:cNvSpPr txBox="1"/>
            <p:nvPr/>
          </p:nvSpPr>
          <p:spPr>
            <a:xfrm>
              <a:off x="36347" y="85274"/>
              <a:ext cx="1287267" cy="574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FFFFFF"/>
                  </a:solidFill>
                </a:defRPr>
              </a:lvl1pPr>
            </a:lstStyle>
            <a:p>
              <a:pPr/>
              <a:r>
                <a:t>Messaging Cloud Service</a:t>
              </a:r>
            </a:p>
          </p:txBody>
        </p:sp>
      </p:grpSp>
      <p:sp>
        <p:nvSpPr>
          <p:cNvPr id="1236" name="Elbow Connector 3"/>
          <p:cNvSpPr/>
          <p:nvPr/>
        </p:nvSpPr>
        <p:spPr>
          <a:xfrm flipV="1">
            <a:off x="12269419" y="5961819"/>
            <a:ext cx="1468046" cy="3763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9" rIns="45719" anchor="ctr"/>
          <a:lstStyle/>
          <a:p>
            <a:pPr/>
          </a:p>
        </p:txBody>
      </p:sp>
      <p:grpSp>
        <p:nvGrpSpPr>
          <p:cNvPr id="1239" name="Rounded Rectangle 104"/>
          <p:cNvGrpSpPr/>
          <p:nvPr/>
        </p:nvGrpSpPr>
        <p:grpSpPr>
          <a:xfrm>
            <a:off x="4415192" y="8565508"/>
            <a:ext cx="1518268" cy="753622"/>
            <a:chOff x="0" y="0"/>
            <a:chExt cx="1518267" cy="753621"/>
          </a:xfrm>
        </p:grpSpPr>
        <p:sp>
          <p:nvSpPr>
            <p:cNvPr id="1237" name="Rounded Rectangle"/>
            <p:cNvSpPr/>
            <p:nvPr/>
          </p:nvSpPr>
          <p:spPr>
            <a:xfrm>
              <a:off x="0" y="0"/>
              <a:ext cx="1518268" cy="753622"/>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238" name="Compute"/>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Compute</a:t>
              </a:r>
            </a:p>
          </p:txBody>
        </p:sp>
      </p:grpSp>
      <p:grpSp>
        <p:nvGrpSpPr>
          <p:cNvPr id="1242" name="Rounded Rectangle 105"/>
          <p:cNvGrpSpPr/>
          <p:nvPr/>
        </p:nvGrpSpPr>
        <p:grpSpPr>
          <a:xfrm>
            <a:off x="6101674" y="8565508"/>
            <a:ext cx="1518268" cy="753622"/>
            <a:chOff x="0" y="0"/>
            <a:chExt cx="1518267" cy="753621"/>
          </a:xfrm>
        </p:grpSpPr>
        <p:sp>
          <p:nvSpPr>
            <p:cNvPr id="1240" name="Rounded Rectangle"/>
            <p:cNvSpPr/>
            <p:nvPr/>
          </p:nvSpPr>
          <p:spPr>
            <a:xfrm>
              <a:off x="0" y="0"/>
              <a:ext cx="1518268" cy="753622"/>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241" name="Storage"/>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Storage</a:t>
              </a:r>
            </a:p>
          </p:txBody>
        </p:sp>
      </p:grpSp>
      <p:grpSp>
        <p:nvGrpSpPr>
          <p:cNvPr id="1245" name="Rounded Rectangle 98"/>
          <p:cNvGrpSpPr/>
          <p:nvPr/>
        </p:nvGrpSpPr>
        <p:grpSpPr>
          <a:xfrm>
            <a:off x="15816495" y="2181450"/>
            <a:ext cx="1268829" cy="732407"/>
            <a:chOff x="0" y="0"/>
            <a:chExt cx="1268827" cy="732406"/>
          </a:xfrm>
        </p:grpSpPr>
        <p:sp>
          <p:nvSpPr>
            <p:cNvPr id="1243" name="Rounded Rectangle"/>
            <p:cNvSpPr/>
            <p:nvPr/>
          </p:nvSpPr>
          <p:spPr>
            <a:xfrm>
              <a:off x="0" y="0"/>
              <a:ext cx="1268828" cy="732407"/>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1244" name="(O)SSI"/>
            <p:cNvSpPr txBox="1"/>
            <p:nvPr/>
          </p:nvSpPr>
          <p:spPr>
            <a:xfrm>
              <a:off x="35753" y="110932"/>
              <a:ext cx="1197322"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(O)SSI</a:t>
              </a:r>
            </a:p>
          </p:txBody>
        </p:sp>
      </p:grpSp>
      <p:sp>
        <p:nvSpPr>
          <p:cNvPr id="1246" name="Elbow Connector 106"/>
          <p:cNvSpPr/>
          <p:nvPr/>
        </p:nvSpPr>
        <p:spPr>
          <a:xfrm flipH="1" flipV="1" rot="5400000">
            <a:off x="15841753" y="3311717"/>
            <a:ext cx="1007016" cy="211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247" name="Elbow Connector 107"/>
          <p:cNvSpPr/>
          <p:nvPr/>
        </p:nvSpPr>
        <p:spPr>
          <a:xfrm flipH="1" flipV="1" rot="5400000">
            <a:off x="16300386" y="1817816"/>
            <a:ext cx="514158" cy="2131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pic>
        <p:nvPicPr>
          <p:cNvPr id="1248" name="Picture 2" descr="Picture 2"/>
          <p:cNvPicPr>
            <a:picLocks noChangeAspect="1"/>
          </p:cNvPicPr>
          <p:nvPr/>
        </p:nvPicPr>
        <p:blipFill>
          <a:blip r:embed="rId11">
            <a:extLst/>
          </a:blip>
          <a:stretch>
            <a:fillRect/>
          </a:stretch>
        </p:blipFill>
        <p:spPr>
          <a:xfrm>
            <a:off x="15946925" y="683099"/>
            <a:ext cx="1001687" cy="1001687"/>
          </a:xfrm>
          <a:prstGeom prst="rect">
            <a:avLst/>
          </a:prstGeom>
          <a:ln w="12700">
            <a:miter lim="400000"/>
          </a:ln>
        </p:spPr>
      </p:pic>
      <p:pic>
        <p:nvPicPr>
          <p:cNvPr id="1249" name="Picture 4" descr="Picture 4"/>
          <p:cNvPicPr>
            <a:picLocks noChangeAspect="1"/>
          </p:cNvPicPr>
          <p:nvPr/>
        </p:nvPicPr>
        <p:blipFill>
          <a:blip r:embed="rId12">
            <a:extLst/>
          </a:blip>
          <a:stretch>
            <a:fillRect/>
          </a:stretch>
        </p:blipFill>
        <p:spPr>
          <a:xfrm>
            <a:off x="16595470" y="229818"/>
            <a:ext cx="783303" cy="783303"/>
          </a:xfrm>
          <a:prstGeom prst="rect">
            <a:avLst/>
          </a:prstGeom>
          <a:ln w="12700">
            <a:miter lim="400000"/>
          </a:ln>
        </p:spPr>
      </p:pic>
      <p:pic>
        <p:nvPicPr>
          <p:cNvPr id="1250" name="Picture 8" descr="Picture 8"/>
          <p:cNvPicPr>
            <a:picLocks noChangeAspect="1"/>
          </p:cNvPicPr>
          <p:nvPr/>
        </p:nvPicPr>
        <p:blipFill>
          <a:blip r:embed="rId13">
            <a:extLst/>
          </a:blip>
          <a:stretch>
            <a:fillRect/>
          </a:stretch>
        </p:blipFill>
        <p:spPr>
          <a:xfrm>
            <a:off x="15693034" y="49112"/>
            <a:ext cx="864431" cy="864430"/>
          </a:xfrm>
          <a:prstGeom prst="rect">
            <a:avLst/>
          </a:prstGeom>
          <a:ln w="12700">
            <a:miter lim="400000"/>
          </a:ln>
        </p:spPr>
      </p:pic>
      <p:grpSp>
        <p:nvGrpSpPr>
          <p:cNvPr id="1253" name="Cloud 111"/>
          <p:cNvGrpSpPr/>
          <p:nvPr/>
        </p:nvGrpSpPr>
        <p:grpSpPr>
          <a:xfrm>
            <a:off x="10861562" y="340471"/>
            <a:ext cx="5278532" cy="1199007"/>
            <a:chOff x="0" y="0"/>
            <a:chExt cx="5278530" cy="1199005"/>
          </a:xfrm>
        </p:grpSpPr>
        <p:sp>
          <p:nvSpPr>
            <p:cNvPr id="1251" name="Shape"/>
            <p:cNvSpPr/>
            <p:nvPr/>
          </p:nvSpPr>
          <p:spPr>
            <a:xfrm>
              <a:off x="0" y="0"/>
              <a:ext cx="5278531" cy="119900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gradFill flip="none" rotWithShape="1">
              <a:gsLst>
                <a:gs pos="0">
                  <a:schemeClr val="accent5">
                    <a:hueOff val="829768"/>
                    <a:satOff val="-52793"/>
                    <a:lumOff val="37814"/>
                  </a:schemeClr>
                </a:gs>
                <a:gs pos="50000">
                  <a:srgbClr val="8DA5D1"/>
                </a:gs>
                <a:gs pos="100000">
                  <a:schemeClr val="accent5">
                    <a:hueOff val="739463"/>
                    <a:satOff val="-55150"/>
                    <a:lumOff val="28120"/>
                  </a:schemeClr>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lgn="ctr"/>
            </a:p>
          </p:txBody>
        </p:sp>
        <p:sp>
          <p:nvSpPr>
            <p:cNvPr id="1252" name="Shape"/>
            <p:cNvSpPr/>
            <p:nvPr/>
          </p:nvSpPr>
          <p:spPr>
            <a:xfrm>
              <a:off x="268032" y="60968"/>
              <a:ext cx="4836897" cy="1017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6350" cap="flat">
              <a:solidFill>
                <a:schemeClr val="accent5"/>
              </a:solidFill>
              <a:prstDash val="solid"/>
              <a:miter lim="800000"/>
            </a:ln>
            <a:effectLst/>
          </p:spPr>
          <p:txBody>
            <a:bodyPr wrap="square" lIns="45719" tIns="45719" rIns="45719" bIns="45719" numCol="1" anchor="ctr">
              <a:noAutofit/>
            </a:bodyPr>
            <a:lstStyle/>
            <a:p>
              <a:pPr algn="ctr"/>
            </a:p>
          </p:txBody>
        </p:sp>
      </p:grpSp>
      <p:pic>
        <p:nvPicPr>
          <p:cNvPr id="1254" name="Picture 2" descr="Picture 2"/>
          <p:cNvPicPr>
            <a:picLocks noChangeAspect="1"/>
          </p:cNvPicPr>
          <p:nvPr/>
        </p:nvPicPr>
        <p:blipFill>
          <a:blip r:embed="rId14">
            <a:extLst/>
          </a:blip>
          <a:stretch>
            <a:fillRect/>
          </a:stretch>
        </p:blipFill>
        <p:spPr>
          <a:xfrm>
            <a:off x="12376112" y="207292"/>
            <a:ext cx="2037709" cy="1147013"/>
          </a:xfrm>
          <a:prstGeom prst="rect">
            <a:avLst/>
          </a:prstGeom>
          <a:ln w="12700">
            <a:miter lim="400000"/>
          </a:ln>
        </p:spPr>
      </p:pic>
      <p:pic>
        <p:nvPicPr>
          <p:cNvPr id="1255" name="Picture 2" descr="Picture 2"/>
          <p:cNvPicPr>
            <a:picLocks noChangeAspect="1"/>
          </p:cNvPicPr>
          <p:nvPr/>
        </p:nvPicPr>
        <p:blipFill>
          <a:blip r:embed="rId15">
            <a:extLst/>
          </a:blip>
          <a:stretch>
            <a:fillRect/>
          </a:stretch>
        </p:blipFill>
        <p:spPr>
          <a:xfrm>
            <a:off x="12376112" y="780798"/>
            <a:ext cx="1523245" cy="800399"/>
          </a:xfrm>
          <a:prstGeom prst="rect">
            <a:avLst/>
          </a:prstGeom>
          <a:ln w="12700">
            <a:miter lim="400000"/>
          </a:ln>
        </p:spPr>
      </p:pic>
      <p:pic>
        <p:nvPicPr>
          <p:cNvPr id="1256" name="Picture 4" descr="Picture 4"/>
          <p:cNvPicPr>
            <a:picLocks noChangeAspect="1"/>
          </p:cNvPicPr>
          <p:nvPr/>
        </p:nvPicPr>
        <p:blipFill>
          <a:blip r:embed="rId16">
            <a:extLst/>
          </a:blip>
          <a:stretch>
            <a:fillRect/>
          </a:stretch>
        </p:blipFill>
        <p:spPr>
          <a:xfrm>
            <a:off x="11423646" y="568443"/>
            <a:ext cx="829264" cy="952305"/>
          </a:xfrm>
          <a:prstGeom prst="rect">
            <a:avLst/>
          </a:prstGeom>
          <a:ln w="12700">
            <a:miter lim="400000"/>
          </a:ln>
        </p:spPr>
      </p:pic>
      <p:pic>
        <p:nvPicPr>
          <p:cNvPr id="1257" name="Picture 4" descr="Picture 4"/>
          <p:cNvPicPr>
            <a:picLocks noChangeAspect="1"/>
          </p:cNvPicPr>
          <p:nvPr/>
        </p:nvPicPr>
        <p:blipFill>
          <a:blip r:embed="rId17">
            <a:extLst/>
          </a:blip>
          <a:stretch>
            <a:fillRect/>
          </a:stretch>
        </p:blipFill>
        <p:spPr>
          <a:xfrm>
            <a:off x="14611024" y="395978"/>
            <a:ext cx="1059668" cy="747373"/>
          </a:xfrm>
          <a:prstGeom prst="rect">
            <a:avLst/>
          </a:prstGeom>
          <a:ln w="12700">
            <a:miter lim="400000"/>
          </a:ln>
        </p:spPr>
      </p:pic>
      <p:pic>
        <p:nvPicPr>
          <p:cNvPr id="1258" name="Picture 6" descr="Picture 6"/>
          <p:cNvPicPr>
            <a:picLocks noChangeAspect="1"/>
          </p:cNvPicPr>
          <p:nvPr/>
        </p:nvPicPr>
        <p:blipFill>
          <a:blip r:embed="rId18">
            <a:extLst/>
          </a:blip>
          <a:stretch>
            <a:fillRect/>
          </a:stretch>
        </p:blipFill>
        <p:spPr>
          <a:xfrm>
            <a:off x="13592281" y="989299"/>
            <a:ext cx="1026998" cy="30810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3" name="Title 1"/>
          <p:cNvSpPr txBox="1"/>
          <p:nvPr>
            <p:ph type="title"/>
          </p:nvPr>
        </p:nvSpPr>
        <p:spPr>
          <a:xfrm>
            <a:off x="977770" y="843460"/>
            <a:ext cx="12883038" cy="1346289"/>
          </a:xfrm>
          <a:prstGeom prst="rect">
            <a:avLst/>
          </a:prstGeom>
        </p:spPr>
        <p:txBody>
          <a:bodyPr/>
          <a:lstStyle/>
          <a:p>
            <a:pPr/>
            <a:r>
              <a:t>Conclusion</a:t>
            </a:r>
          </a:p>
        </p:txBody>
      </p:sp>
      <p:sp>
        <p:nvSpPr>
          <p:cNvPr id="1274" name="Text Placeholder 2"/>
          <p:cNvSpPr txBox="1"/>
          <p:nvPr>
            <p:ph type="body" idx="1"/>
          </p:nvPr>
        </p:nvSpPr>
        <p:spPr>
          <a:xfrm>
            <a:off x="1917700" y="2603500"/>
            <a:ext cx="14907261" cy="5727701"/>
          </a:xfrm>
          <a:prstGeom prst="rect">
            <a:avLst/>
          </a:prstGeom>
        </p:spPr>
        <p:txBody>
          <a:bodyPr/>
          <a:lstStyle/>
          <a:p>
            <a:pPr/>
            <a:r>
              <a:t>What about that world record?</a:t>
            </a:r>
            <a:br/>
            <a:br/>
          </a:p>
          <a:p>
            <a:pPr/>
            <a:r>
              <a:t>Mutual integration of Oracle PaaS Cloud services is becoming more natural</a:t>
            </a:r>
          </a:p>
          <a:p>
            <a:pPr/>
            <a:r>
              <a:t>The current Oracle PaaS palette offers many options for implementing Platform components</a:t>
            </a:r>
          </a:p>
          <a:p>
            <a:pPr lvl="1" marL="914232" indent="-304744">
              <a:spcBef>
                <a:spcPts val="600"/>
              </a:spcBef>
              <a:defRPr sz="3100"/>
            </a:pPr>
            <a:r>
              <a:t>There is some overlap</a:t>
            </a:r>
          </a:p>
          <a:p>
            <a:pPr lvl="1" marL="914232" indent="-304744">
              <a:spcBef>
                <a:spcPts val="600"/>
              </a:spcBef>
              <a:defRPr sz="3100"/>
            </a:pPr>
            <a:r>
              <a:t>There is some lack of obvious integration </a:t>
            </a:r>
          </a:p>
          <a:p>
            <a:pPr/>
            <a:r>
              <a:t>And there are more services to be added – so next year, a new record!</a:t>
            </a:r>
          </a:p>
        </p:txBody>
      </p:sp>
      <p:pic>
        <p:nvPicPr>
          <p:cNvPr id="1275"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76" name="Picture 2" descr="Picture 2"/>
          <p:cNvPicPr>
            <a:picLocks noChangeAspect="1"/>
          </p:cNvPicPr>
          <p:nvPr/>
        </p:nvPicPr>
        <p:blipFill>
          <a:blip r:embed="rId3">
            <a:extLst/>
          </a:blip>
          <a:stretch>
            <a:fillRect/>
          </a:stretch>
        </p:blipFill>
        <p:spPr>
          <a:xfrm>
            <a:off x="5477940" y="7720324"/>
            <a:ext cx="857861" cy="95250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77" name="Picture 3" descr="Picture 3"/>
          <p:cNvPicPr>
            <a:picLocks noChangeAspect="1"/>
          </p:cNvPicPr>
          <p:nvPr/>
        </p:nvPicPr>
        <p:blipFill>
          <a:blip r:embed="rId4">
            <a:extLst/>
          </a:blip>
          <a:stretch>
            <a:fillRect/>
          </a:stretch>
        </p:blipFill>
        <p:spPr>
          <a:xfrm>
            <a:off x="4476951" y="7699736"/>
            <a:ext cx="864995" cy="973089"/>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78" name="Picture 2" descr="Picture 2"/>
          <p:cNvPicPr>
            <a:picLocks noChangeAspect="1"/>
          </p:cNvPicPr>
          <p:nvPr/>
        </p:nvPicPr>
        <p:blipFill>
          <a:blip r:embed="rId5">
            <a:extLst/>
          </a:blip>
          <a:stretch>
            <a:fillRect/>
          </a:stretch>
        </p:blipFill>
        <p:spPr>
          <a:xfrm>
            <a:off x="8559527" y="8077200"/>
            <a:ext cx="656313"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79" name="Picture 4" descr="Picture 4"/>
          <p:cNvPicPr>
            <a:picLocks noChangeAspect="1"/>
          </p:cNvPicPr>
          <p:nvPr/>
        </p:nvPicPr>
        <p:blipFill>
          <a:blip r:embed="rId6">
            <a:extLst/>
          </a:blip>
          <a:srcRect l="11629" t="0" r="11660" b="0"/>
          <a:stretch>
            <a:fillRect/>
          </a:stretch>
        </p:blipFill>
        <p:spPr>
          <a:xfrm>
            <a:off x="7811954" y="8077200"/>
            <a:ext cx="609227"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80" name="Picture 2" descr="Picture 2"/>
          <p:cNvPicPr>
            <a:picLocks noChangeAspect="1"/>
          </p:cNvPicPr>
          <p:nvPr/>
        </p:nvPicPr>
        <p:blipFill>
          <a:blip r:embed="rId7">
            <a:extLst/>
          </a:blip>
          <a:stretch>
            <a:fillRect/>
          </a:stretch>
        </p:blipFill>
        <p:spPr>
          <a:xfrm>
            <a:off x="3388457" y="7720325"/>
            <a:ext cx="952501" cy="95250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81" name="Picture 4" descr="Picture 4"/>
          <p:cNvPicPr>
            <a:picLocks noChangeAspect="1"/>
          </p:cNvPicPr>
          <p:nvPr/>
        </p:nvPicPr>
        <p:blipFill>
          <a:blip r:embed="rId8">
            <a:extLst/>
          </a:blip>
          <a:stretch>
            <a:fillRect/>
          </a:stretch>
        </p:blipFill>
        <p:spPr>
          <a:xfrm>
            <a:off x="6471792" y="7699736"/>
            <a:ext cx="973089" cy="973089"/>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82" name="Picture 6" descr="Picture 6"/>
          <p:cNvPicPr>
            <a:picLocks noChangeAspect="1"/>
          </p:cNvPicPr>
          <p:nvPr/>
        </p:nvPicPr>
        <p:blipFill>
          <a:blip r:embed="rId9">
            <a:extLst/>
          </a:blip>
          <a:stretch>
            <a:fillRect/>
          </a:stretch>
        </p:blipFill>
        <p:spPr>
          <a:xfrm>
            <a:off x="2306952" y="7720325"/>
            <a:ext cx="945512" cy="945512"/>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283" name="Picture 5" descr="Picture 5"/>
          <p:cNvPicPr>
            <a:picLocks noChangeAspect="1"/>
          </p:cNvPicPr>
          <p:nvPr/>
        </p:nvPicPr>
        <p:blipFill>
          <a:blip r:embed="rId10">
            <a:extLst/>
          </a:blip>
          <a:stretch>
            <a:fillRect/>
          </a:stretch>
        </p:blipFill>
        <p:spPr>
          <a:xfrm>
            <a:off x="9354184" y="8070212"/>
            <a:ext cx="602682" cy="5956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7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27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27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27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274">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274"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5" name="Title 1"/>
          <p:cNvSpPr txBox="1"/>
          <p:nvPr>
            <p:ph type="title"/>
          </p:nvPr>
        </p:nvSpPr>
        <p:spPr>
          <a:xfrm>
            <a:off x="977770" y="843460"/>
            <a:ext cx="12883038" cy="1346289"/>
          </a:xfrm>
          <a:prstGeom prst="rect">
            <a:avLst/>
          </a:prstGeom>
        </p:spPr>
        <p:txBody>
          <a:bodyPr/>
          <a:lstStyle/>
          <a:p>
            <a:pPr/>
          </a:p>
        </p:txBody>
      </p:sp>
      <p:pic>
        <p:nvPicPr>
          <p:cNvPr id="1286" name="Picture 2" descr="Picture 2"/>
          <p:cNvPicPr>
            <a:picLocks noChangeAspect="1"/>
          </p:cNvPicPr>
          <p:nvPr/>
        </p:nvPicPr>
        <p:blipFill>
          <a:blip r:embed="rId2">
            <a:extLst/>
          </a:blip>
          <a:stretch>
            <a:fillRect/>
          </a:stretch>
        </p:blipFill>
        <p:spPr>
          <a:xfrm>
            <a:off x="1959661" y="4729097"/>
            <a:ext cx="1359314" cy="1106024"/>
          </a:xfrm>
          <a:prstGeom prst="rect">
            <a:avLst/>
          </a:prstGeom>
          <a:ln w="12700">
            <a:miter lim="400000"/>
          </a:ln>
        </p:spPr>
      </p:pic>
      <p:grpSp>
        <p:nvGrpSpPr>
          <p:cNvPr id="1289" name="Rounded Rectangle 5">
            <a:hlinkClick r:id="rId3" invalidUrl="" action="" tgtFrame="" tooltip="" history="1" highlightClick="0" endSnd="0"/>
          </p:cNvPr>
          <p:cNvGrpSpPr/>
          <p:nvPr/>
        </p:nvGrpSpPr>
        <p:grpSpPr>
          <a:xfrm>
            <a:off x="10000687" y="6515686"/>
            <a:ext cx="1518268" cy="753622"/>
            <a:chOff x="0" y="0"/>
            <a:chExt cx="1518267" cy="753621"/>
          </a:xfrm>
        </p:grpSpPr>
        <p:sp>
          <p:nvSpPr>
            <p:cNvPr id="1287"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288" name="SOA 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SOA CS</a:t>
              </a:r>
            </a:p>
          </p:txBody>
        </p:sp>
      </p:grpSp>
      <p:grpSp>
        <p:nvGrpSpPr>
          <p:cNvPr id="1292" name="Rounded Rectangle 6"/>
          <p:cNvGrpSpPr/>
          <p:nvPr/>
        </p:nvGrpSpPr>
        <p:grpSpPr>
          <a:xfrm>
            <a:off x="7686653" y="4620167"/>
            <a:ext cx="1518268" cy="753622"/>
            <a:chOff x="0" y="0"/>
            <a:chExt cx="1518267" cy="753621"/>
          </a:xfrm>
        </p:grpSpPr>
        <p:sp>
          <p:nvSpPr>
            <p:cNvPr id="1290"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291" name="DBaa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DBaaS</a:t>
              </a:r>
            </a:p>
          </p:txBody>
        </p:sp>
      </p:grpSp>
      <p:sp>
        <p:nvSpPr>
          <p:cNvPr id="1293" name="Elbow Connector 13"/>
          <p:cNvSpPr/>
          <p:nvPr/>
        </p:nvSpPr>
        <p:spPr>
          <a:xfrm flipV="1" rot="16200000">
            <a:off x="9015042" y="5186857"/>
            <a:ext cx="1504074" cy="11243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1296" name="Rounded Rectangle 14">
            <a:hlinkClick r:id="rId4" invalidUrl="" action="" tgtFrame="" tooltip="" history="1" highlightClick="0" endSnd="0"/>
          </p:cNvPr>
          <p:cNvGrpSpPr/>
          <p:nvPr/>
        </p:nvGrpSpPr>
        <p:grpSpPr>
          <a:xfrm>
            <a:off x="12196102" y="4560696"/>
            <a:ext cx="1518268" cy="753622"/>
            <a:chOff x="0" y="0"/>
            <a:chExt cx="1518267" cy="753621"/>
          </a:xfrm>
        </p:grpSpPr>
        <p:sp>
          <p:nvSpPr>
            <p:cNvPr id="1294"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295" name="AC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ACCS</a:t>
              </a:r>
            </a:p>
          </p:txBody>
        </p:sp>
      </p:grpSp>
      <p:sp>
        <p:nvSpPr>
          <p:cNvPr id="1297" name="Elbow Connector 15"/>
          <p:cNvSpPr/>
          <p:nvPr/>
        </p:nvSpPr>
        <p:spPr>
          <a:xfrm flipH="1" flipV="1" rot="5400000">
            <a:off x="10774246" y="5093832"/>
            <a:ext cx="1407432" cy="143628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9" rIns="45719" anchor="ctr"/>
          <a:lstStyle/>
          <a:p>
            <a:pPr/>
          </a:p>
        </p:txBody>
      </p:sp>
      <p:grpSp>
        <p:nvGrpSpPr>
          <p:cNvPr id="1300" name="Cloud 18"/>
          <p:cNvGrpSpPr/>
          <p:nvPr/>
        </p:nvGrpSpPr>
        <p:grpSpPr>
          <a:xfrm>
            <a:off x="10162110" y="2051344"/>
            <a:ext cx="5278532" cy="1199007"/>
            <a:chOff x="0" y="0"/>
            <a:chExt cx="5278530" cy="1199005"/>
          </a:xfrm>
        </p:grpSpPr>
        <p:sp>
          <p:nvSpPr>
            <p:cNvPr id="1298" name="Shape"/>
            <p:cNvSpPr/>
            <p:nvPr/>
          </p:nvSpPr>
          <p:spPr>
            <a:xfrm>
              <a:off x="0" y="0"/>
              <a:ext cx="5278531" cy="1199006"/>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lnTo>
                    <a:pt x="10857" y="1573"/>
                  </a:ln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lnTo>
                    <a:pt x="18513" y="2598"/>
                  </a:lnTo>
                  <a:cubicBezTo>
                    <a:pt x="19885" y="3102"/>
                    <a:pt x="20694" y="5013"/>
                    <a:pt x="20321" y="6865"/>
                  </a:cubicBezTo>
                  <a:cubicBezTo>
                    <a:pt x="20289" y="7020"/>
                    <a:pt x="20250" y="7173"/>
                    <a:pt x="20203" y="7321"/>
                  </a:cubicBezTo>
                  <a:lnTo>
                    <a:pt x="20203" y="7321"/>
                  </a:ln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lnTo>
                    <a:pt x="2820" y="16914"/>
                  </a:lnTo>
                  <a:cubicBezTo>
                    <a:pt x="1666" y="17096"/>
                    <a:pt x="620" y="15986"/>
                    <a:pt x="485" y="14435"/>
                  </a:cubicBezTo>
                  <a:cubicBezTo>
                    <a:pt x="412" y="13608"/>
                    <a:pt x="615" y="12780"/>
                    <a:pt x="1038" y="12172"/>
                  </a:cubicBezTo>
                  <a:lnTo>
                    <a:pt x="1038" y="12172"/>
                  </a:lnTo>
                  <a:cubicBezTo>
                    <a:pt x="39" y="11379"/>
                    <a:pt x="-297" y="9639"/>
                    <a:pt x="288" y="8285"/>
                  </a:cubicBezTo>
                  <a:cubicBezTo>
                    <a:pt x="626" y="7504"/>
                    <a:pt x="1218" y="6988"/>
                    <a:pt x="1883" y="6895"/>
                  </a:cubicBezTo>
                  <a:close/>
                </a:path>
              </a:pathLst>
            </a:custGeom>
            <a:gradFill flip="none" rotWithShape="1">
              <a:gsLst>
                <a:gs pos="0">
                  <a:schemeClr val="accent5">
                    <a:hueOff val="829768"/>
                    <a:satOff val="-52793"/>
                    <a:lumOff val="37814"/>
                  </a:schemeClr>
                </a:gs>
                <a:gs pos="50000">
                  <a:srgbClr val="8DA5D1"/>
                </a:gs>
                <a:gs pos="100000">
                  <a:schemeClr val="accent5">
                    <a:hueOff val="739463"/>
                    <a:satOff val="-55150"/>
                    <a:lumOff val="28120"/>
                  </a:schemeClr>
                </a:gs>
              </a:gsLst>
              <a:lin ang="5400000" scaled="0"/>
            </a:gradFill>
            <a:ln w="6350" cap="flat">
              <a:solidFill>
                <a:schemeClr val="accent5"/>
              </a:solidFill>
              <a:prstDash val="solid"/>
              <a:miter lim="800000"/>
            </a:ln>
            <a:effectLst/>
          </p:spPr>
          <p:txBody>
            <a:bodyPr wrap="square" lIns="45719" tIns="45719" rIns="45719" bIns="45719" numCol="1" anchor="ctr">
              <a:noAutofit/>
            </a:bodyPr>
            <a:lstStyle/>
            <a:p>
              <a:pPr algn="ctr"/>
            </a:p>
          </p:txBody>
        </p:sp>
        <p:sp>
          <p:nvSpPr>
            <p:cNvPr id="1299" name="Shape"/>
            <p:cNvSpPr/>
            <p:nvPr/>
          </p:nvSpPr>
          <p:spPr>
            <a:xfrm>
              <a:off x="268032" y="60968"/>
              <a:ext cx="4836897" cy="10179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lnTo>
                    <a:pt x="2598" y="19137"/>
                  </a:lnTo>
                  <a:cubicBezTo>
                    <a:pt x="2405" y="19250"/>
                    <a:pt x="2202" y="19325"/>
                    <a:pt x="1994" y="19361"/>
                  </a:cubicBezTo>
                  <a:moveTo>
                    <a:pt x="7802" y="21600"/>
                  </a:moveTo>
                  <a:lnTo>
                    <a:pt x="7802" y="21600"/>
                  </a:ln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lnTo>
                    <a:pt x="1072" y="7905"/>
                  </a:lnTo>
                  <a:cubicBezTo>
                    <a:pt x="1016" y="7632"/>
                    <a:pt x="974" y="7353"/>
                    <a:pt x="948" y="7071"/>
                  </a:cubicBezTo>
                </a:path>
              </a:pathLst>
            </a:custGeom>
            <a:noFill/>
            <a:ln w="6350" cap="flat">
              <a:solidFill>
                <a:schemeClr val="accent5"/>
              </a:solidFill>
              <a:prstDash val="solid"/>
              <a:miter lim="800000"/>
            </a:ln>
            <a:effectLst/>
          </p:spPr>
          <p:txBody>
            <a:bodyPr wrap="square" lIns="45719" tIns="45719" rIns="45719" bIns="45719" numCol="1" anchor="ctr">
              <a:noAutofit/>
            </a:bodyPr>
            <a:lstStyle/>
            <a:p>
              <a:pPr algn="ctr"/>
            </a:p>
          </p:txBody>
        </p:sp>
      </p:grpSp>
      <p:pic>
        <p:nvPicPr>
          <p:cNvPr id="1301" name="Picture 2" descr="Picture 2"/>
          <p:cNvPicPr>
            <a:picLocks noChangeAspect="1"/>
          </p:cNvPicPr>
          <p:nvPr/>
        </p:nvPicPr>
        <p:blipFill>
          <a:blip r:embed="rId5">
            <a:extLst/>
          </a:blip>
          <a:stretch>
            <a:fillRect/>
          </a:stretch>
        </p:blipFill>
        <p:spPr>
          <a:xfrm>
            <a:off x="11676660" y="1918166"/>
            <a:ext cx="2037709" cy="1147013"/>
          </a:xfrm>
          <a:prstGeom prst="rect">
            <a:avLst/>
          </a:prstGeom>
          <a:ln w="12700">
            <a:miter lim="400000"/>
          </a:ln>
        </p:spPr>
      </p:pic>
      <p:sp>
        <p:nvSpPr>
          <p:cNvPr id="1344" name="Elbow Connector 20"/>
          <p:cNvSpPr/>
          <p:nvPr/>
        </p:nvSpPr>
        <p:spPr>
          <a:xfrm>
            <a:off x="12800330" y="3252470"/>
            <a:ext cx="153670" cy="1308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716"/>
                </a:lnTo>
                <a:lnTo>
                  <a:pt x="0" y="10716"/>
                </a:lnTo>
                <a:lnTo>
                  <a:pt x="0" y="0"/>
                </a:lnTo>
              </a:path>
            </a:pathLst>
          </a:custGeom>
          <a:ln w="38100">
            <a:solidFill>
              <a:srgbClr val="C00000"/>
            </a:solidFill>
            <a:miter/>
            <a:tailEnd type="triangle"/>
          </a:ln>
        </p:spPr>
        <p:txBody>
          <a:bodyPr/>
          <a:lstStyle/>
          <a:p>
            <a:pPr/>
          </a:p>
        </p:txBody>
      </p:sp>
      <p:sp>
        <p:nvSpPr>
          <p:cNvPr id="1303" name="Elbow Connector 21"/>
          <p:cNvSpPr/>
          <p:nvPr/>
        </p:nvSpPr>
        <p:spPr>
          <a:xfrm rot="10800000">
            <a:off x="3068973" y="5567712"/>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grpSp>
        <p:nvGrpSpPr>
          <p:cNvPr id="1306" name="Rounded Rectangle 22">
            <a:hlinkClick r:id="rId6" invalidUrl="" action="" tgtFrame="" tooltip="" history="1" highlightClick="0" endSnd="0"/>
          </p:cNvPr>
          <p:cNvGrpSpPr/>
          <p:nvPr/>
        </p:nvGrpSpPr>
        <p:grpSpPr>
          <a:xfrm>
            <a:off x="6421654" y="5888985"/>
            <a:ext cx="1518268" cy="872593"/>
            <a:chOff x="0" y="0"/>
            <a:chExt cx="1518267" cy="872591"/>
          </a:xfrm>
        </p:grpSpPr>
        <p:sp>
          <p:nvSpPr>
            <p:cNvPr id="1304" name="Rounded Rectangle"/>
            <p:cNvSpPr/>
            <p:nvPr/>
          </p:nvSpPr>
          <p:spPr>
            <a:xfrm>
              <a:off x="0" y="0"/>
              <a:ext cx="1518268" cy="87259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a:solidFill>
                    <a:srgbClr val="FFFFFF"/>
                  </a:solidFill>
                </a:defRPr>
              </a:pPr>
            </a:p>
          </p:txBody>
        </p:sp>
        <p:sp>
          <p:nvSpPr>
            <p:cNvPr id="1305" name="ICS"/>
            <p:cNvSpPr txBox="1"/>
            <p:nvPr/>
          </p:nvSpPr>
          <p:spPr>
            <a:xfrm>
              <a:off x="42595" y="181026"/>
              <a:ext cx="1433077"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ICS</a:t>
              </a:r>
            </a:p>
          </p:txBody>
        </p:sp>
      </p:grpSp>
      <p:grpSp>
        <p:nvGrpSpPr>
          <p:cNvPr id="1309" name="Rounded Rectangle 25"/>
          <p:cNvGrpSpPr/>
          <p:nvPr/>
        </p:nvGrpSpPr>
        <p:grpSpPr>
          <a:xfrm>
            <a:off x="13595450" y="6501964"/>
            <a:ext cx="1405554" cy="701041"/>
            <a:chOff x="0" y="0"/>
            <a:chExt cx="1405552" cy="701040"/>
          </a:xfrm>
        </p:grpSpPr>
        <p:sp>
          <p:nvSpPr>
            <p:cNvPr id="1307" name="Rounded Rectangle"/>
            <p:cNvSpPr/>
            <p:nvPr/>
          </p:nvSpPr>
          <p:spPr>
            <a:xfrm>
              <a:off x="0" y="624"/>
              <a:ext cx="1405553" cy="69979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sz="1800">
                  <a:solidFill>
                    <a:schemeClr val="accent3"/>
                  </a:solidFill>
                </a:defRPr>
              </a:pPr>
            </a:p>
          </p:txBody>
        </p:sp>
        <p:sp>
          <p:nvSpPr>
            <p:cNvPr id="1308" name="OMC…"/>
            <p:cNvSpPr txBox="1"/>
            <p:nvPr/>
          </p:nvSpPr>
          <p:spPr>
            <a:xfrm>
              <a:off x="34161" y="0"/>
              <a:ext cx="1337231" cy="701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1800">
                  <a:solidFill>
                    <a:schemeClr val="accent3"/>
                  </a:solidFill>
                </a:defRPr>
              </a:pPr>
              <a:r>
                <a:t>OMC</a:t>
              </a:r>
              <a:endParaRPr>
                <a:solidFill>
                  <a:srgbClr val="FFFFFF"/>
                </a:solidFill>
              </a:endParaRPr>
            </a:p>
            <a:p>
              <a:pPr algn="ctr">
                <a:defRPr sz="1800">
                  <a:solidFill>
                    <a:schemeClr val="accent3"/>
                  </a:solidFill>
                </a:defRPr>
              </a:pPr>
              <a:r>
                <a:t>(APM, LA)</a:t>
              </a:r>
            </a:p>
          </p:txBody>
        </p:sp>
      </p:grpSp>
      <p:sp>
        <p:nvSpPr>
          <p:cNvPr id="1310" name="Oval 26"/>
          <p:cNvSpPr/>
          <p:nvPr/>
        </p:nvSpPr>
        <p:spPr>
          <a:xfrm>
            <a:off x="11309308" y="6160553"/>
            <a:ext cx="488299" cy="37681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311" name="TextBox 27"/>
          <p:cNvSpPr txBox="1"/>
          <p:nvPr/>
        </p:nvSpPr>
        <p:spPr>
          <a:xfrm>
            <a:off x="11282577" y="6153846"/>
            <a:ext cx="57077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APM</a:t>
            </a:r>
          </a:p>
        </p:txBody>
      </p:sp>
      <p:sp>
        <p:nvSpPr>
          <p:cNvPr id="1312" name="Elbow Connector 28"/>
          <p:cNvSpPr/>
          <p:nvPr/>
        </p:nvSpPr>
        <p:spPr>
          <a:xfrm>
            <a:off x="11853354" y="6993535"/>
            <a:ext cx="1742097" cy="2658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313" name="Oval 29"/>
          <p:cNvSpPr/>
          <p:nvPr/>
        </p:nvSpPr>
        <p:spPr>
          <a:xfrm>
            <a:off x="11309308" y="6466411"/>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314" name="TextBox 30"/>
          <p:cNvSpPr txBox="1"/>
          <p:nvPr/>
        </p:nvSpPr>
        <p:spPr>
          <a:xfrm>
            <a:off x="11308223" y="6441878"/>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315" name="TextBox 32"/>
          <p:cNvSpPr txBox="1"/>
          <p:nvPr/>
        </p:nvSpPr>
        <p:spPr>
          <a:xfrm>
            <a:off x="9066918" y="5250569"/>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grpSp>
        <p:nvGrpSpPr>
          <p:cNvPr id="1318" name="Rounded Rectangle 38"/>
          <p:cNvGrpSpPr/>
          <p:nvPr/>
        </p:nvGrpSpPr>
        <p:grpSpPr>
          <a:xfrm>
            <a:off x="7704694" y="7189868"/>
            <a:ext cx="1518268" cy="753622"/>
            <a:chOff x="0" y="0"/>
            <a:chExt cx="1518267" cy="753621"/>
          </a:xfrm>
        </p:grpSpPr>
        <p:sp>
          <p:nvSpPr>
            <p:cNvPr id="1316" name="Rounded Rectangle"/>
            <p:cNvSpPr/>
            <p:nvPr/>
          </p:nvSpPr>
          <p:spPr>
            <a:xfrm>
              <a:off x="0" y="0"/>
              <a:ext cx="1518268" cy="75362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r">
                <a:defRPr>
                  <a:solidFill>
                    <a:srgbClr val="FFFFFF"/>
                  </a:solidFill>
                </a:defRPr>
              </a:pPr>
            </a:p>
          </p:txBody>
        </p:sp>
        <p:sp>
          <p:nvSpPr>
            <p:cNvPr id="1317" name="JCS"/>
            <p:cNvSpPr txBox="1"/>
            <p:nvPr/>
          </p:nvSpPr>
          <p:spPr>
            <a:xfrm>
              <a:off x="36788" y="121540"/>
              <a:ext cx="144469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r">
                <a:defRPr>
                  <a:solidFill>
                    <a:srgbClr val="FFFFFF"/>
                  </a:solidFill>
                </a:defRPr>
              </a:lvl1pPr>
            </a:lstStyle>
            <a:p>
              <a:pPr/>
              <a:r>
                <a:t>JCS</a:t>
              </a:r>
            </a:p>
          </p:txBody>
        </p:sp>
      </p:grpSp>
      <p:sp>
        <p:nvSpPr>
          <p:cNvPr id="1319" name="Oval 39"/>
          <p:cNvSpPr/>
          <p:nvPr/>
        </p:nvSpPr>
        <p:spPr>
          <a:xfrm>
            <a:off x="8956106" y="7608186"/>
            <a:ext cx="488299" cy="37681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320" name="TextBox 40"/>
          <p:cNvSpPr txBox="1"/>
          <p:nvPr/>
        </p:nvSpPr>
        <p:spPr>
          <a:xfrm>
            <a:off x="8929375" y="7601480"/>
            <a:ext cx="570779"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APM</a:t>
            </a:r>
          </a:p>
        </p:txBody>
      </p:sp>
      <p:sp>
        <p:nvSpPr>
          <p:cNvPr id="1321" name="Oval 41"/>
          <p:cNvSpPr/>
          <p:nvPr/>
        </p:nvSpPr>
        <p:spPr>
          <a:xfrm>
            <a:off x="8956106" y="7914044"/>
            <a:ext cx="410919" cy="322983"/>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9" rIns="45719" anchor="ctr"/>
          <a:lstStyle/>
          <a:p>
            <a:pPr algn="ctr">
              <a:defRPr sz="800">
                <a:solidFill>
                  <a:srgbClr val="FFFFFF"/>
                </a:solidFill>
              </a:defRPr>
            </a:pPr>
          </a:p>
        </p:txBody>
      </p:sp>
      <p:sp>
        <p:nvSpPr>
          <p:cNvPr id="1322" name="TextBox 42"/>
          <p:cNvSpPr txBox="1"/>
          <p:nvPr/>
        </p:nvSpPr>
        <p:spPr>
          <a:xfrm>
            <a:off x="8955021" y="7889512"/>
            <a:ext cx="412346" cy="332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1400">
                <a:solidFill>
                  <a:srgbClr val="FFFFFF"/>
                </a:solidFill>
              </a:defRPr>
            </a:lvl1pPr>
          </a:lstStyle>
          <a:p>
            <a:pPr/>
            <a:r>
              <a:t>LA</a:t>
            </a:r>
          </a:p>
        </p:txBody>
      </p:sp>
      <p:sp>
        <p:nvSpPr>
          <p:cNvPr id="1345" name="Elbow Connector 48"/>
          <p:cNvSpPr/>
          <p:nvPr/>
        </p:nvSpPr>
        <p:spPr>
          <a:xfrm>
            <a:off x="8445500" y="5373370"/>
            <a:ext cx="17781" cy="18161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a:lstStyle/>
          <a:p>
            <a:pPr/>
          </a:p>
        </p:txBody>
      </p:sp>
      <p:sp>
        <p:nvSpPr>
          <p:cNvPr id="1324" name="Elbow Connector 52"/>
          <p:cNvSpPr/>
          <p:nvPr/>
        </p:nvSpPr>
        <p:spPr>
          <a:xfrm rot="10800000">
            <a:off x="3068973" y="5567712"/>
            <a:ext cx="3352683" cy="7575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325" name="Elbow Connector 54"/>
          <p:cNvSpPr/>
          <p:nvPr/>
        </p:nvSpPr>
        <p:spPr>
          <a:xfrm flipV="1" rot="16200000">
            <a:off x="7546768" y="6272807"/>
            <a:ext cx="1816081" cy="18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9" rIns="45719" anchor="ctr"/>
          <a:lstStyle/>
          <a:p>
            <a:pPr/>
          </a:p>
        </p:txBody>
      </p:sp>
      <p:sp>
        <p:nvSpPr>
          <p:cNvPr id="1326" name="Elbow Connector 56"/>
          <p:cNvSpPr/>
          <p:nvPr/>
        </p:nvSpPr>
        <p:spPr>
          <a:xfrm rot="10800000">
            <a:off x="7939924" y="6173120"/>
            <a:ext cx="2118506" cy="6213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9" rIns="45719" anchor="ctr"/>
          <a:lstStyle/>
          <a:p>
            <a:pPr/>
          </a:p>
        </p:txBody>
      </p:sp>
      <p:sp>
        <p:nvSpPr>
          <p:cNvPr id="1327" name="Elbow Connector 59"/>
          <p:cNvSpPr/>
          <p:nvPr/>
        </p:nvSpPr>
        <p:spPr>
          <a:xfrm rot="5400000">
            <a:off x="8386605" y="4103858"/>
            <a:ext cx="575492" cy="45712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9" rIns="45719" anchor="ctr"/>
          <a:lstStyle/>
          <a:p>
            <a:pPr/>
          </a:p>
        </p:txBody>
      </p:sp>
      <p:grpSp>
        <p:nvGrpSpPr>
          <p:cNvPr id="1330" name="Rounded Rectangle 65"/>
          <p:cNvGrpSpPr/>
          <p:nvPr/>
        </p:nvGrpSpPr>
        <p:grpSpPr>
          <a:xfrm>
            <a:off x="8170626" y="3231619"/>
            <a:ext cx="1464578" cy="813058"/>
            <a:chOff x="0" y="0"/>
            <a:chExt cx="1464576" cy="813056"/>
          </a:xfrm>
        </p:grpSpPr>
        <p:sp>
          <p:nvSpPr>
            <p:cNvPr id="1328" name="Rounded Rectangle"/>
            <p:cNvSpPr/>
            <p:nvPr/>
          </p:nvSpPr>
          <p:spPr>
            <a:xfrm>
              <a:off x="0" y="0"/>
              <a:ext cx="1464577" cy="81305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9" tIns="45719" rIns="45719" bIns="45719" numCol="1" anchor="ctr">
              <a:noAutofit/>
            </a:bodyPr>
            <a:lstStyle/>
            <a:p>
              <a:pPr algn="ctr">
                <a:defRPr sz="1600">
                  <a:solidFill>
                    <a:srgbClr val="FFFFFF"/>
                  </a:solidFill>
                </a:defRPr>
              </a:pPr>
            </a:p>
          </p:txBody>
        </p:sp>
        <p:sp>
          <p:nvSpPr>
            <p:cNvPr id="1329" name="Data Vizualization"/>
            <p:cNvSpPr txBox="1"/>
            <p:nvPr/>
          </p:nvSpPr>
          <p:spPr>
            <a:xfrm>
              <a:off x="39689" y="94108"/>
              <a:ext cx="1385199" cy="624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600">
                  <a:solidFill>
                    <a:srgbClr val="FFFFFF"/>
                  </a:solidFill>
                </a:defRPr>
              </a:lvl1pPr>
            </a:lstStyle>
            <a:p>
              <a:pPr/>
              <a:r>
                <a:t>Data Vizualization</a:t>
              </a:r>
            </a:p>
          </p:txBody>
        </p:sp>
      </p:grpSp>
      <p:pic>
        <p:nvPicPr>
          <p:cNvPr id="1331" name="Picture 2" descr="Picture 2"/>
          <p:cNvPicPr>
            <a:picLocks noChangeAspect="1"/>
          </p:cNvPicPr>
          <p:nvPr/>
        </p:nvPicPr>
        <p:blipFill>
          <a:blip r:embed="rId7">
            <a:extLst/>
          </a:blip>
          <a:stretch>
            <a:fillRect/>
          </a:stretch>
        </p:blipFill>
        <p:spPr>
          <a:xfrm>
            <a:off x="11676660" y="2491671"/>
            <a:ext cx="1523245" cy="800399"/>
          </a:xfrm>
          <a:prstGeom prst="rect">
            <a:avLst/>
          </a:prstGeom>
          <a:ln w="12700">
            <a:miter lim="400000"/>
          </a:ln>
        </p:spPr>
      </p:pic>
      <p:pic>
        <p:nvPicPr>
          <p:cNvPr id="1332" name="Picture 4" descr="Picture 4"/>
          <p:cNvPicPr>
            <a:picLocks noChangeAspect="1"/>
          </p:cNvPicPr>
          <p:nvPr/>
        </p:nvPicPr>
        <p:blipFill>
          <a:blip r:embed="rId8">
            <a:extLst/>
          </a:blip>
          <a:stretch>
            <a:fillRect/>
          </a:stretch>
        </p:blipFill>
        <p:spPr>
          <a:xfrm>
            <a:off x="10724195" y="2279315"/>
            <a:ext cx="829264" cy="952305"/>
          </a:xfrm>
          <a:prstGeom prst="rect">
            <a:avLst/>
          </a:prstGeom>
          <a:ln w="12700">
            <a:miter lim="400000"/>
          </a:ln>
        </p:spPr>
      </p:pic>
      <p:pic>
        <p:nvPicPr>
          <p:cNvPr id="1333" name="Picture 4" descr="Picture 4"/>
          <p:cNvPicPr>
            <a:picLocks noChangeAspect="1"/>
          </p:cNvPicPr>
          <p:nvPr/>
        </p:nvPicPr>
        <p:blipFill>
          <a:blip r:embed="rId9">
            <a:extLst/>
          </a:blip>
          <a:stretch>
            <a:fillRect/>
          </a:stretch>
        </p:blipFill>
        <p:spPr>
          <a:xfrm>
            <a:off x="13911572" y="2106851"/>
            <a:ext cx="1059668" cy="747373"/>
          </a:xfrm>
          <a:prstGeom prst="rect">
            <a:avLst/>
          </a:prstGeom>
          <a:ln w="12700">
            <a:miter lim="400000"/>
          </a:ln>
        </p:spPr>
      </p:pic>
      <p:pic>
        <p:nvPicPr>
          <p:cNvPr id="1334" name="Picture 6" descr="Picture 6"/>
          <p:cNvPicPr>
            <a:picLocks noChangeAspect="1"/>
          </p:cNvPicPr>
          <p:nvPr/>
        </p:nvPicPr>
        <p:blipFill>
          <a:blip r:embed="rId10">
            <a:extLst/>
          </a:blip>
          <a:stretch>
            <a:fillRect/>
          </a:stretch>
        </p:blipFill>
        <p:spPr>
          <a:xfrm>
            <a:off x="12892830" y="2700172"/>
            <a:ext cx="1026998" cy="308101"/>
          </a:xfrm>
          <a:prstGeom prst="rect">
            <a:avLst/>
          </a:prstGeom>
          <a:ln w="12700">
            <a:miter lim="400000"/>
          </a:ln>
        </p:spPr>
      </p:pic>
      <p:grpSp>
        <p:nvGrpSpPr>
          <p:cNvPr id="1337" name="Rounded Rectangle 78"/>
          <p:cNvGrpSpPr/>
          <p:nvPr/>
        </p:nvGrpSpPr>
        <p:grpSpPr>
          <a:xfrm>
            <a:off x="7513319" y="7100214"/>
            <a:ext cx="777241" cy="481659"/>
            <a:chOff x="0" y="0"/>
            <a:chExt cx="777240" cy="481658"/>
          </a:xfrm>
        </p:grpSpPr>
        <p:sp>
          <p:nvSpPr>
            <p:cNvPr id="1335" name="Rounded Rectangle"/>
            <p:cNvSpPr/>
            <p:nvPr/>
          </p:nvSpPr>
          <p:spPr>
            <a:xfrm>
              <a:off x="0" y="0"/>
              <a:ext cx="777241" cy="481659"/>
            </a:xfrm>
            <a:prstGeom prst="roundRect">
              <a:avLst>
                <a:gd name="adj" fmla="val 16667"/>
              </a:avLst>
            </a:prstGeom>
            <a:gradFill flip="none" rotWithShape="1">
              <a:gsLst>
                <a:gs pos="0">
                  <a:schemeClr val="accent6">
                    <a:hueOff val="-38471"/>
                    <a:lumOff val="24813"/>
                  </a:schemeClr>
                </a:gs>
                <a:gs pos="50000">
                  <a:srgbClr val="F19493"/>
                </a:gs>
                <a:gs pos="100000">
                  <a:schemeClr val="accent6">
                    <a:hueOff val="-41352"/>
                    <a:satOff val="3762"/>
                    <a:lumOff val="17835"/>
                  </a:schemeClr>
                </a:gs>
              </a:gsLst>
              <a:lin ang="5400000" scaled="0"/>
            </a:gradFill>
            <a:ln w="6350" cap="flat">
              <a:solidFill>
                <a:schemeClr val="accent6"/>
              </a:solidFill>
              <a:prstDash val="solid"/>
              <a:miter lim="800000"/>
            </a:ln>
            <a:effectLst/>
          </p:spPr>
          <p:txBody>
            <a:bodyPr wrap="square" lIns="45719" tIns="45719" rIns="45719" bIns="45719" numCol="1" anchor="ctr">
              <a:noAutofit/>
            </a:bodyPr>
            <a:lstStyle/>
            <a:p>
              <a:pPr algn="ctr">
                <a:defRPr sz="2000"/>
              </a:pPr>
            </a:p>
          </p:txBody>
        </p:sp>
        <p:sp>
          <p:nvSpPr>
            <p:cNvPr id="1336" name="ADF"/>
            <p:cNvSpPr txBox="1"/>
            <p:nvPr/>
          </p:nvSpPr>
          <p:spPr>
            <a:xfrm>
              <a:off x="23512" y="30009"/>
              <a:ext cx="730216" cy="421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2000"/>
              </a:lvl1pPr>
            </a:lstStyle>
            <a:p>
              <a:pPr/>
              <a:r>
                <a:t>ADF</a:t>
              </a:r>
            </a:p>
          </p:txBody>
        </p:sp>
      </p:grpSp>
      <p:grpSp>
        <p:nvGrpSpPr>
          <p:cNvPr id="1340" name="Rounded Rectangle 81"/>
          <p:cNvGrpSpPr/>
          <p:nvPr/>
        </p:nvGrpSpPr>
        <p:grpSpPr>
          <a:xfrm>
            <a:off x="9777959" y="7100214"/>
            <a:ext cx="777241" cy="481659"/>
            <a:chOff x="0" y="0"/>
            <a:chExt cx="777240" cy="481658"/>
          </a:xfrm>
        </p:grpSpPr>
        <p:sp>
          <p:nvSpPr>
            <p:cNvPr id="1338" name="Rounded Rectangle"/>
            <p:cNvSpPr/>
            <p:nvPr/>
          </p:nvSpPr>
          <p:spPr>
            <a:xfrm>
              <a:off x="0" y="0"/>
              <a:ext cx="777241" cy="481659"/>
            </a:xfrm>
            <a:prstGeom prst="roundRect">
              <a:avLst>
                <a:gd name="adj" fmla="val 16667"/>
              </a:avLst>
            </a:prstGeom>
            <a:gradFill flip="none" rotWithShape="1">
              <a:gsLst>
                <a:gs pos="0">
                  <a:schemeClr val="accent6">
                    <a:hueOff val="-38471"/>
                    <a:lumOff val="24813"/>
                  </a:schemeClr>
                </a:gs>
                <a:gs pos="50000">
                  <a:srgbClr val="F19493"/>
                </a:gs>
                <a:gs pos="100000">
                  <a:schemeClr val="accent6">
                    <a:hueOff val="-41352"/>
                    <a:satOff val="3762"/>
                    <a:lumOff val="17835"/>
                  </a:schemeClr>
                </a:gs>
              </a:gsLst>
              <a:lin ang="5400000" scaled="0"/>
            </a:gradFill>
            <a:ln w="6350" cap="flat">
              <a:solidFill>
                <a:schemeClr val="accent6"/>
              </a:solidFill>
              <a:prstDash val="solid"/>
              <a:miter lim="800000"/>
            </a:ln>
            <a:effectLst/>
          </p:spPr>
          <p:txBody>
            <a:bodyPr wrap="square" lIns="45719" tIns="45719" rIns="45719" bIns="45719" numCol="1" anchor="ctr">
              <a:noAutofit/>
            </a:bodyPr>
            <a:lstStyle/>
            <a:p>
              <a:pPr algn="ctr">
                <a:defRPr sz="1400"/>
              </a:pPr>
            </a:p>
          </p:txBody>
        </p:sp>
        <p:sp>
          <p:nvSpPr>
            <p:cNvPr id="1339" name="SOAP"/>
            <p:cNvSpPr txBox="1"/>
            <p:nvPr/>
          </p:nvSpPr>
          <p:spPr>
            <a:xfrm>
              <a:off x="23512" y="74459"/>
              <a:ext cx="730216"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vl1pPr>
            </a:lstStyle>
            <a:p>
              <a:pPr/>
              <a:r>
                <a:t>SOAP</a:t>
              </a:r>
            </a:p>
          </p:txBody>
        </p:sp>
      </p:grpSp>
      <p:grpSp>
        <p:nvGrpSpPr>
          <p:cNvPr id="1343" name="Rounded Rectangle 82"/>
          <p:cNvGrpSpPr/>
          <p:nvPr/>
        </p:nvGrpSpPr>
        <p:grpSpPr>
          <a:xfrm>
            <a:off x="10905720" y="7115454"/>
            <a:ext cx="777241" cy="481659"/>
            <a:chOff x="0" y="0"/>
            <a:chExt cx="777240" cy="481658"/>
          </a:xfrm>
        </p:grpSpPr>
        <p:sp>
          <p:nvSpPr>
            <p:cNvPr id="1341" name="Rounded Rectangle"/>
            <p:cNvSpPr/>
            <p:nvPr/>
          </p:nvSpPr>
          <p:spPr>
            <a:xfrm>
              <a:off x="0" y="0"/>
              <a:ext cx="777241" cy="481659"/>
            </a:xfrm>
            <a:prstGeom prst="roundRect">
              <a:avLst>
                <a:gd name="adj" fmla="val 16667"/>
              </a:avLst>
            </a:prstGeom>
            <a:gradFill flip="none" rotWithShape="1">
              <a:gsLst>
                <a:gs pos="0">
                  <a:schemeClr val="accent6">
                    <a:hueOff val="-38471"/>
                    <a:lumOff val="24813"/>
                  </a:schemeClr>
                </a:gs>
                <a:gs pos="50000">
                  <a:srgbClr val="F19493"/>
                </a:gs>
                <a:gs pos="100000">
                  <a:schemeClr val="accent6">
                    <a:hueOff val="-41352"/>
                    <a:satOff val="3762"/>
                    <a:lumOff val="17835"/>
                  </a:schemeClr>
                </a:gs>
              </a:gsLst>
              <a:lin ang="5400000" scaled="0"/>
            </a:gradFill>
            <a:ln w="6350" cap="flat">
              <a:solidFill>
                <a:schemeClr val="accent6"/>
              </a:solidFill>
              <a:prstDash val="solid"/>
              <a:miter lim="800000"/>
            </a:ln>
            <a:effectLst/>
          </p:spPr>
          <p:txBody>
            <a:bodyPr wrap="square" lIns="45719" tIns="45719" rIns="45719" bIns="45719" numCol="1" anchor="ctr">
              <a:noAutofit/>
            </a:bodyPr>
            <a:lstStyle/>
            <a:p>
              <a:pPr algn="ctr">
                <a:defRPr sz="1400"/>
              </a:pPr>
            </a:p>
          </p:txBody>
        </p:sp>
        <p:sp>
          <p:nvSpPr>
            <p:cNvPr id="1342" name="REST"/>
            <p:cNvSpPr txBox="1"/>
            <p:nvPr/>
          </p:nvSpPr>
          <p:spPr>
            <a:xfrm>
              <a:off x="23512" y="74459"/>
              <a:ext cx="730216" cy="332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lvl1pPr>
            </a:lstStyle>
            <a:p>
              <a:pPr/>
              <a:r>
                <a:t>REST</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Title 1"/>
          <p:cNvSpPr txBox="1"/>
          <p:nvPr>
            <p:ph type="title"/>
          </p:nvPr>
        </p:nvSpPr>
        <p:spPr>
          <a:xfrm>
            <a:off x="1192214" y="519113"/>
            <a:ext cx="14955838" cy="1885951"/>
          </a:xfrm>
          <a:prstGeom prst="rect">
            <a:avLst/>
          </a:prstGeom>
        </p:spPr>
        <p:txBody>
          <a:bodyPr/>
          <a:lstStyle/>
          <a:p>
            <a:pPr/>
            <a:r>
              <a:t>The Team</a:t>
            </a:r>
          </a:p>
        </p:txBody>
      </p:sp>
      <p:sp>
        <p:nvSpPr>
          <p:cNvPr id="720" name="Content Placeholder 2"/>
          <p:cNvSpPr txBox="1"/>
          <p:nvPr>
            <p:ph type="body" idx="1"/>
          </p:nvPr>
        </p:nvSpPr>
        <p:spPr>
          <a:xfrm>
            <a:off x="1192214" y="2597150"/>
            <a:ext cx="14955838" cy="6188076"/>
          </a:xfrm>
          <a:prstGeom prst="rect">
            <a:avLst/>
          </a:prstGeom>
        </p:spPr>
        <p:txBody>
          <a:bodyPr/>
          <a:lstStyle/>
          <a:p>
            <a:pPr/>
            <a:r>
              <a:t>Distributed</a:t>
            </a:r>
          </a:p>
          <a:p>
            <a:pPr lvl="1" marL="914232" indent="-304744">
              <a:spcBef>
                <a:spcPts val="600"/>
              </a:spcBef>
              <a:defRPr sz="3100"/>
            </a:pPr>
            <a:r>
              <a:t>Three countries, Four partners, Five Locations</a:t>
            </a:r>
          </a:p>
          <a:p>
            <a:pPr lvl="1" marL="914232" indent="-304744">
              <a:spcBef>
                <a:spcPts val="600"/>
              </a:spcBef>
              <a:defRPr sz="3100"/>
            </a:pPr>
            <a:r>
              <a:t>The Cloud is omnipresent</a:t>
            </a:r>
          </a:p>
          <a:p>
            <a:pPr lvl="2" marL="1523722" indent="-304744">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0" cy="190500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8" cy="1946176"/>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9" y="5729601"/>
            <a:ext cx="1946176" cy="1946176"/>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6" cy="1946176"/>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Title 1"/>
          <p:cNvSpPr txBox="1"/>
          <p:nvPr>
            <p:ph type="title"/>
          </p:nvPr>
        </p:nvSpPr>
        <p:spPr>
          <a:xfrm>
            <a:off x="977770" y="843460"/>
            <a:ext cx="12883038" cy="1346289"/>
          </a:xfrm>
          <a:prstGeom prst="rect">
            <a:avLst/>
          </a:prstGeom>
        </p:spPr>
        <p:txBody>
          <a:bodyPr/>
          <a:lstStyle/>
          <a:p>
            <a:pPr/>
            <a:r>
              <a:t>Business scenario (2016)</a:t>
            </a:r>
          </a:p>
        </p:txBody>
      </p:sp>
      <p:grpSp>
        <p:nvGrpSpPr>
          <p:cNvPr id="730" name="Explosion 1 2"/>
          <p:cNvGrpSpPr/>
          <p:nvPr/>
        </p:nvGrpSpPr>
        <p:grpSpPr>
          <a:xfrm>
            <a:off x="10571474" y="6667920"/>
            <a:ext cx="3769367" cy="2217001"/>
            <a:chOff x="0" y="0"/>
            <a:chExt cx="3769366" cy="2216999"/>
          </a:xfrm>
        </p:grpSpPr>
        <p:sp>
          <p:nvSpPr>
            <p:cNvPr id="728" name="Shape"/>
            <p:cNvSpPr/>
            <p:nvPr/>
          </p:nvSpPr>
          <p:spPr>
            <a:xfrm>
              <a:off x="0" y="-1"/>
              <a:ext cx="3769367" cy="221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29" name="Oracle OpenWorld 2017"/>
            <p:cNvSpPr txBox="1"/>
            <p:nvPr/>
          </p:nvSpPr>
          <p:spPr>
            <a:xfrm>
              <a:off x="807446" y="365208"/>
              <a:ext cx="2107182" cy="1348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1"/>
          </a:xfrm>
          <a:prstGeom prst="rect">
            <a:avLst/>
          </a:prstGeom>
          <a:ln w="12700">
            <a:miter lim="400000"/>
          </a:ln>
        </p:spPr>
      </p:pic>
      <p:pic>
        <p:nvPicPr>
          <p:cNvPr id="732" name="Picture 4" descr="Picture 4"/>
          <p:cNvPicPr>
            <a:picLocks noChangeAspect="1"/>
          </p:cNvPicPr>
          <p:nvPr/>
        </p:nvPicPr>
        <p:blipFill>
          <a:blip r:embed="rId3">
            <a:extLst/>
          </a:blip>
          <a:srcRect l="5" t="0" r="0" b="0"/>
          <a:stretch>
            <a:fillRect/>
          </a:stretch>
        </p:blipFill>
        <p:spPr>
          <a:xfrm>
            <a:off x="5817743" y="2895576"/>
            <a:ext cx="2809023" cy="1668972"/>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5" y="5"/>
                </a:moveTo>
                <a:cubicBezTo>
                  <a:pt x="12056" y="-64"/>
                  <a:pt x="11244" y="522"/>
                  <a:pt x="10855" y="1576"/>
                </a:cubicBezTo>
                <a:cubicBezTo>
                  <a:pt x="10678" y="1341"/>
                  <a:pt x="10478" y="1143"/>
                  <a:pt x="10259" y="985"/>
                </a:cubicBezTo>
                <a:cubicBezTo>
                  <a:pt x="9003" y="84"/>
                  <a:pt x="7445" y="727"/>
                  <a:pt x="6778" y="2423"/>
                </a:cubicBezTo>
                <a:cubicBezTo>
                  <a:pt x="6149" y="1926"/>
                  <a:pt x="5412" y="1729"/>
                  <a:pt x="4690" y="1862"/>
                </a:cubicBezTo>
                <a:cubicBezTo>
                  <a:pt x="2906" y="2189"/>
                  <a:pt x="1656" y="4405"/>
                  <a:pt x="1899" y="6811"/>
                </a:cubicBezTo>
                <a:lnTo>
                  <a:pt x="1881" y="6905"/>
                </a:lnTo>
                <a:cubicBezTo>
                  <a:pt x="1217" y="6998"/>
                  <a:pt x="626" y="7511"/>
                  <a:pt x="288" y="8293"/>
                </a:cubicBezTo>
                <a:cubicBezTo>
                  <a:pt x="-297" y="9649"/>
                  <a:pt x="38" y="11395"/>
                  <a:pt x="1038" y="12189"/>
                </a:cubicBezTo>
                <a:cubicBezTo>
                  <a:pt x="614" y="12797"/>
                  <a:pt x="411" y="13626"/>
                  <a:pt x="483" y="14454"/>
                </a:cubicBezTo>
                <a:cubicBezTo>
                  <a:pt x="619" y="16007"/>
                  <a:pt x="1665" y="17119"/>
                  <a:pt x="2819" y="16936"/>
                </a:cubicBezTo>
                <a:cubicBezTo>
                  <a:pt x="2832" y="16967"/>
                  <a:pt x="2844" y="16995"/>
                  <a:pt x="2858" y="17025"/>
                </a:cubicBezTo>
                <a:cubicBezTo>
                  <a:pt x="3918" y="19413"/>
                  <a:pt x="6209" y="20184"/>
                  <a:pt x="7973" y="18748"/>
                </a:cubicBezTo>
                <a:cubicBezTo>
                  <a:pt x="8392" y="19597"/>
                  <a:pt x="9015" y="20226"/>
                  <a:pt x="9737" y="20521"/>
                </a:cubicBezTo>
                <a:cubicBezTo>
                  <a:pt x="11459" y="21227"/>
                  <a:pt x="13280" y="19907"/>
                  <a:pt x="13802" y="17576"/>
                </a:cubicBezTo>
                <a:cubicBezTo>
                  <a:pt x="14245" y="17950"/>
                  <a:pt x="14757" y="18148"/>
                  <a:pt x="15280" y="18148"/>
                </a:cubicBezTo>
                <a:cubicBezTo>
                  <a:pt x="16822" y="18148"/>
                  <a:pt x="18070" y="16464"/>
                  <a:pt x="18070" y="14385"/>
                </a:cubicBezTo>
                <a:cubicBezTo>
                  <a:pt x="18627" y="14278"/>
                  <a:pt x="19155" y="13980"/>
                  <a:pt x="19601" y="13519"/>
                </a:cubicBezTo>
                <a:cubicBezTo>
                  <a:pt x="21033" y="12034"/>
                  <a:pt x="21303" y="9260"/>
                  <a:pt x="20203" y="7328"/>
                </a:cubicBezTo>
                <a:cubicBezTo>
                  <a:pt x="20250" y="7180"/>
                  <a:pt x="20289" y="7031"/>
                  <a:pt x="20321" y="6875"/>
                </a:cubicBezTo>
                <a:cubicBezTo>
                  <a:pt x="20694" y="5021"/>
                  <a:pt x="19884" y="3105"/>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9" y="28"/>
                  <a:pt x="12875" y="5"/>
                </a:cubicBezTo>
                <a:close/>
              </a:path>
            </a:pathLst>
          </a:custGeom>
          <a:ln w="12700">
            <a:miter lim="400000"/>
          </a:ln>
        </p:spPr>
      </p:pic>
      <p:pic>
        <p:nvPicPr>
          <p:cNvPr id="733" name="Picture 6" descr="Picture 6"/>
          <p:cNvPicPr>
            <a:picLocks noChangeAspect="1"/>
          </p:cNvPicPr>
          <p:nvPr/>
        </p:nvPicPr>
        <p:blipFill>
          <a:blip r:embed="rId4">
            <a:extLst/>
          </a:blip>
          <a:srcRect l="0" t="8" r="0" b="1"/>
          <a:stretch>
            <a:fillRect/>
          </a:stretch>
        </p:blipFill>
        <p:spPr>
          <a:xfrm>
            <a:off x="6106024" y="4517211"/>
            <a:ext cx="3603032" cy="2250159"/>
          </a:xfrm>
          <a:custGeom>
            <a:avLst/>
            <a:gdLst/>
            <a:ahLst/>
            <a:cxnLst>
              <a:cxn ang="0">
                <a:pos x="wd2" y="hd2"/>
              </a:cxn>
              <a:cxn ang="5400000">
                <a:pos x="wd2" y="hd2"/>
              </a:cxn>
              <a:cxn ang="10800000">
                <a:pos x="wd2" y="hd2"/>
              </a:cxn>
              <a:cxn ang="16200000">
                <a:pos x="wd2" y="hd2"/>
              </a:cxn>
            </a:cxnLst>
            <a:rect l="0" t="0" r="r" b="b"/>
            <a:pathLst>
              <a:path w="20880" h="20709" fill="norm" stroke="1" extrusionOk="0">
                <a:moveTo>
                  <a:pt x="12876" y="6"/>
                </a:moveTo>
                <a:cubicBezTo>
                  <a:pt x="12056" y="-64"/>
                  <a:pt x="11248" y="518"/>
                  <a:pt x="10859" y="1573"/>
                </a:cubicBezTo>
                <a:cubicBezTo>
                  <a:pt x="10681" y="1337"/>
                  <a:pt x="10478" y="1139"/>
                  <a:pt x="10258" y="981"/>
                </a:cubicBezTo>
                <a:cubicBezTo>
                  <a:pt x="9003" y="80"/>
                  <a:pt x="7445" y="724"/>
                  <a:pt x="6779" y="2420"/>
                </a:cubicBezTo>
                <a:cubicBezTo>
                  <a:pt x="6149" y="1923"/>
                  <a:pt x="5415" y="1725"/>
                  <a:pt x="4693" y="1858"/>
                </a:cubicBezTo>
                <a:cubicBezTo>
                  <a:pt x="2909" y="2185"/>
                  <a:pt x="1658" y="4400"/>
                  <a:pt x="1901" y="6807"/>
                </a:cubicBezTo>
                <a:lnTo>
                  <a:pt x="1884" y="6902"/>
                </a:lnTo>
                <a:cubicBezTo>
                  <a:pt x="1220" y="6995"/>
                  <a:pt x="626" y="7511"/>
                  <a:pt x="288" y="8293"/>
                </a:cubicBezTo>
                <a:cubicBezTo>
                  <a:pt x="-297" y="9649"/>
                  <a:pt x="39" y="11393"/>
                  <a:pt x="1038" y="12187"/>
                </a:cubicBezTo>
                <a:cubicBezTo>
                  <a:pt x="615" y="12796"/>
                  <a:pt x="412" y="13624"/>
                  <a:pt x="484" y="14451"/>
                </a:cubicBezTo>
                <a:cubicBezTo>
                  <a:pt x="619" y="16005"/>
                  <a:pt x="1666" y="17118"/>
                  <a:pt x="2820" y="16935"/>
                </a:cubicBezTo>
                <a:cubicBezTo>
                  <a:pt x="2833" y="16966"/>
                  <a:pt x="2846" y="16993"/>
                  <a:pt x="2860" y="17023"/>
                </a:cubicBezTo>
                <a:cubicBezTo>
                  <a:pt x="3920" y="19411"/>
                  <a:pt x="6208" y="20186"/>
                  <a:pt x="7972" y="18751"/>
                </a:cubicBezTo>
                <a:cubicBezTo>
                  <a:pt x="8391" y="19599"/>
                  <a:pt x="9017" y="20223"/>
                  <a:pt x="9738" y="20518"/>
                </a:cubicBezTo>
                <a:cubicBezTo>
                  <a:pt x="11461" y="21224"/>
                  <a:pt x="13281" y="19909"/>
                  <a:pt x="13802" y="17578"/>
                </a:cubicBezTo>
                <a:cubicBezTo>
                  <a:pt x="14246" y="17951"/>
                  <a:pt x="14758" y="18148"/>
                  <a:pt x="15281" y="18148"/>
                </a:cubicBezTo>
                <a:cubicBezTo>
                  <a:pt x="16823" y="18148"/>
                  <a:pt x="18073" y="16461"/>
                  <a:pt x="18073" y="14382"/>
                </a:cubicBezTo>
                <a:cubicBezTo>
                  <a:pt x="18630" y="14275"/>
                  <a:pt x="19157" y="13978"/>
                  <a:pt x="19603" y="13516"/>
                </a:cubicBezTo>
                <a:cubicBezTo>
                  <a:pt x="21035" y="12032"/>
                  <a:pt x="21303" y="9261"/>
                  <a:pt x="20203" y="7329"/>
                </a:cubicBezTo>
                <a:cubicBezTo>
                  <a:pt x="20250" y="7181"/>
                  <a:pt x="20289" y="7028"/>
                  <a:pt x="20320" y="6873"/>
                </a:cubicBezTo>
                <a:cubicBezTo>
                  <a:pt x="20694" y="5018"/>
                  <a:pt x="19886" y="3104"/>
                  <a:pt x="18515" y="2599"/>
                </a:cubicBezTo>
                <a:cubicBezTo>
                  <a:pt x="18418" y="1878"/>
                  <a:pt x="18139" y="1225"/>
                  <a:pt x="17724" y="751"/>
                </a:cubicBezTo>
                <a:cubicBezTo>
                  <a:pt x="16736" y="-376"/>
                  <a:pt x="15256" y="-210"/>
                  <a:pt x="14419" y="1120"/>
                </a:cubicBezTo>
                <a:cubicBezTo>
                  <a:pt x="14223" y="774"/>
                  <a:pt x="13971" y="492"/>
                  <a:pt x="13683" y="298"/>
                </a:cubicBezTo>
                <a:cubicBezTo>
                  <a:pt x="13422" y="123"/>
                  <a:pt x="13149" y="29"/>
                  <a:pt x="12876"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93" y="6264464"/>
            <a:ext cx="2517935" cy="1822813"/>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4" y="5"/>
                </a:moveTo>
                <a:cubicBezTo>
                  <a:pt x="12054" y="-64"/>
                  <a:pt x="11246" y="520"/>
                  <a:pt x="10857" y="1574"/>
                </a:cubicBezTo>
                <a:cubicBezTo>
                  <a:pt x="10680" y="1339"/>
                  <a:pt x="10477" y="1141"/>
                  <a:pt x="10258" y="984"/>
                </a:cubicBezTo>
                <a:cubicBezTo>
                  <a:pt x="9002" y="83"/>
                  <a:pt x="7443" y="726"/>
                  <a:pt x="6776" y="2422"/>
                </a:cubicBezTo>
                <a:cubicBezTo>
                  <a:pt x="6147" y="1925"/>
                  <a:pt x="5413" y="1726"/>
                  <a:pt x="4690" y="1859"/>
                </a:cubicBezTo>
                <a:cubicBezTo>
                  <a:pt x="2907" y="2186"/>
                  <a:pt x="1657" y="4403"/>
                  <a:pt x="1900" y="6809"/>
                </a:cubicBezTo>
                <a:lnTo>
                  <a:pt x="1883" y="6904"/>
                </a:lnTo>
                <a:cubicBezTo>
                  <a:pt x="1219" y="6997"/>
                  <a:pt x="625" y="7515"/>
                  <a:pt x="287" y="8297"/>
                </a:cubicBezTo>
                <a:cubicBezTo>
                  <a:pt x="-298" y="9653"/>
                  <a:pt x="38" y="11395"/>
                  <a:pt x="1038" y="12189"/>
                </a:cubicBezTo>
                <a:cubicBezTo>
                  <a:pt x="614" y="12797"/>
                  <a:pt x="412" y="13624"/>
                  <a:pt x="485" y="14452"/>
                </a:cubicBezTo>
                <a:cubicBezTo>
                  <a:pt x="620" y="16005"/>
                  <a:pt x="1667" y="17119"/>
                  <a:pt x="2821" y="16937"/>
                </a:cubicBezTo>
                <a:cubicBezTo>
                  <a:pt x="2834" y="16967"/>
                  <a:pt x="2847" y="16997"/>
                  <a:pt x="2861" y="17027"/>
                </a:cubicBezTo>
                <a:cubicBezTo>
                  <a:pt x="3921" y="19415"/>
                  <a:pt x="6207" y="20185"/>
                  <a:pt x="7971" y="18749"/>
                </a:cubicBezTo>
                <a:cubicBezTo>
                  <a:pt x="8390" y="19598"/>
                  <a:pt x="9016" y="20226"/>
                  <a:pt x="9738" y="20521"/>
                </a:cubicBezTo>
                <a:cubicBezTo>
                  <a:pt x="11460" y="21227"/>
                  <a:pt x="13280" y="19908"/>
                  <a:pt x="13802" y="17577"/>
                </a:cubicBezTo>
                <a:cubicBezTo>
                  <a:pt x="14245" y="17950"/>
                  <a:pt x="14756" y="18150"/>
                  <a:pt x="15279" y="18150"/>
                </a:cubicBezTo>
                <a:cubicBezTo>
                  <a:pt x="16821" y="18150"/>
                  <a:pt x="18070" y="16463"/>
                  <a:pt x="18070" y="14385"/>
                </a:cubicBezTo>
                <a:cubicBezTo>
                  <a:pt x="18626" y="14277"/>
                  <a:pt x="19154" y="13976"/>
                  <a:pt x="19600" y="13514"/>
                </a:cubicBezTo>
                <a:cubicBezTo>
                  <a:pt x="21032" y="12030"/>
                  <a:pt x="21302" y="9265"/>
                  <a:pt x="20202" y="7332"/>
                </a:cubicBezTo>
                <a:cubicBezTo>
                  <a:pt x="20249" y="7184"/>
                  <a:pt x="20289" y="7028"/>
                  <a:pt x="20320" y="6873"/>
                </a:cubicBezTo>
                <a:cubicBezTo>
                  <a:pt x="20694" y="5018"/>
                  <a:pt x="19882" y="3107"/>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l="0" t="0" r="0" b="3"/>
          <a:stretch>
            <a:fillRect/>
          </a:stretch>
        </p:blipFill>
        <p:spPr>
          <a:xfrm>
            <a:off x="7617883" y="6666962"/>
            <a:ext cx="2708688" cy="1689137"/>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3" y="728"/>
                  <a:pt x="6777" y="2424"/>
                </a:cubicBezTo>
                <a:cubicBezTo>
                  <a:pt x="6147" y="1927"/>
                  <a:pt x="5413" y="1727"/>
                  <a:pt x="4690" y="1860"/>
                </a:cubicBezTo>
                <a:cubicBezTo>
                  <a:pt x="2907" y="2187"/>
                  <a:pt x="1658" y="4402"/>
                  <a:pt x="1900" y="6809"/>
                </a:cubicBezTo>
                <a:lnTo>
                  <a:pt x="1882" y="6906"/>
                </a:lnTo>
                <a:cubicBezTo>
                  <a:pt x="1217" y="6999"/>
                  <a:pt x="626" y="7516"/>
                  <a:pt x="288" y="8298"/>
                </a:cubicBezTo>
                <a:cubicBezTo>
                  <a:pt x="-297" y="9654"/>
                  <a:pt x="38" y="11397"/>
                  <a:pt x="1038" y="12191"/>
                </a:cubicBezTo>
                <a:cubicBezTo>
                  <a:pt x="614"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2"/>
                  <a:pt x="19600" y="13520"/>
                </a:cubicBezTo>
                <a:cubicBezTo>
                  <a:pt x="21033" y="12035"/>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1"/>
            <a:ext cx="864097" cy="488811"/>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737" name="Right Arrow 9"/>
          <p:cNvSpPr/>
          <p:nvPr/>
        </p:nvSpPr>
        <p:spPr>
          <a:xfrm rot="949178">
            <a:off x="5233665" y="4640984"/>
            <a:ext cx="1482399" cy="1027827"/>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738" name="Right Arrow 10"/>
          <p:cNvSpPr/>
          <p:nvPr/>
        </p:nvSpPr>
        <p:spPr>
          <a:xfrm rot="3073080">
            <a:off x="4390947" y="5739529"/>
            <a:ext cx="1345672" cy="488811"/>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pic>
        <p:nvPicPr>
          <p:cNvPr id="739" name="Picture 2" descr="Picture 2"/>
          <p:cNvPicPr>
            <a:picLocks noChangeAspect="1"/>
          </p:cNvPicPr>
          <p:nvPr/>
        </p:nvPicPr>
        <p:blipFill>
          <a:blip r:embed="rId7">
            <a:extLst/>
          </a:blip>
          <a:stretch>
            <a:fillRect/>
          </a:stretch>
        </p:blipFill>
        <p:spPr>
          <a:xfrm>
            <a:off x="4381906" y="3123094"/>
            <a:ext cx="909171" cy="739760"/>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5" cy="369880"/>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5" cy="369880"/>
          </a:xfrm>
          <a:prstGeom prst="rect">
            <a:avLst/>
          </a:prstGeom>
          <a:ln w="12700">
            <a:miter lim="400000"/>
          </a:ln>
        </p:spPr>
      </p:pic>
      <p:grpSp>
        <p:nvGrpSpPr>
          <p:cNvPr id="744" name="Rounded Rectangle 14"/>
          <p:cNvGrpSpPr/>
          <p:nvPr/>
        </p:nvGrpSpPr>
        <p:grpSpPr>
          <a:xfrm>
            <a:off x="12097640" y="3475289"/>
            <a:ext cx="3127120" cy="1131500"/>
            <a:chOff x="0" y="0"/>
            <a:chExt cx="3127119" cy="1131498"/>
          </a:xfrm>
        </p:grpSpPr>
        <p:sp>
          <p:nvSpPr>
            <p:cNvPr id="742" name="Rounded Rectangle"/>
            <p:cNvSpPr/>
            <p:nvPr/>
          </p:nvSpPr>
          <p:spPr>
            <a:xfrm>
              <a:off x="0" y="0"/>
              <a:ext cx="3127120" cy="1131499"/>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743" name="Evaluate Proposal"/>
            <p:cNvSpPr txBox="1"/>
            <p:nvPr/>
          </p:nvSpPr>
          <p:spPr>
            <a:xfrm>
              <a:off x="55234" y="310479"/>
              <a:ext cx="301665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Evaluate Proposal</a:t>
              </a:r>
            </a:p>
          </p:txBody>
        </p:sp>
      </p:grpSp>
      <p:grpSp>
        <p:nvGrpSpPr>
          <p:cNvPr id="748" name="Smiley Face 15"/>
          <p:cNvGrpSpPr/>
          <p:nvPr/>
        </p:nvGrpSpPr>
        <p:grpSpPr>
          <a:xfrm>
            <a:off x="13090724" y="4207397"/>
            <a:ext cx="504057" cy="501749"/>
            <a:chOff x="0" y="0"/>
            <a:chExt cx="504056" cy="501748"/>
          </a:xfrm>
        </p:grpSpPr>
        <p:sp>
          <p:nvSpPr>
            <p:cNvPr id="745" name="Circle"/>
            <p:cNvSpPr/>
            <p:nvPr/>
          </p:nvSpPr>
          <p:spPr>
            <a:xfrm>
              <a:off x="-1" y="-1"/>
              <a:ext cx="504058" cy="501750"/>
            </a:xfrm>
            <a:prstGeom prst="ellipse">
              <a:avLst/>
            </a:prstGeom>
            <a:gradFill flip="none" rotWithShape="1">
              <a:gsLst>
                <a:gs pos="0">
                  <a:schemeClr val="accent3">
                    <a:hueOff val="-354255"/>
                    <a:satOff val="-16341"/>
                    <a:lumOff val="30218"/>
                  </a:schemeClr>
                </a:gs>
                <a:gs pos="50000">
                  <a:srgbClr val="A294BC"/>
                </a:gs>
                <a:gs pos="100000">
                  <a:schemeClr val="accent3">
                    <a:hueOff val="-310054"/>
                    <a:satOff val="-15878"/>
                    <a:lumOff val="20378"/>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746" name="Shape"/>
            <p:cNvSpPr/>
            <p:nvPr/>
          </p:nvSpPr>
          <p:spPr>
            <a:xfrm>
              <a:off x="145032" y="149710"/>
              <a:ext cx="213992" cy="5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747" name="Shape"/>
            <p:cNvSpPr/>
            <p:nvPr/>
          </p:nvSpPr>
          <p:spPr>
            <a:xfrm>
              <a:off x="-1" y="-1"/>
              <a:ext cx="504058" cy="5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9" tIns="45719" rIns="45719" bIns="45719" numCol="1" anchor="ctr">
              <a:noAutofit/>
            </a:bodyPr>
            <a:lstStyle/>
            <a:p>
              <a:pPr algn="ctr"/>
            </a:p>
          </p:txBody>
        </p:sp>
      </p:grpSp>
      <p:grpSp>
        <p:nvGrpSpPr>
          <p:cNvPr id="752" name="Smiley Face 16"/>
          <p:cNvGrpSpPr/>
          <p:nvPr/>
        </p:nvGrpSpPr>
        <p:grpSpPr>
          <a:xfrm>
            <a:off x="13090724" y="3378270"/>
            <a:ext cx="504057" cy="501749"/>
            <a:chOff x="0" y="0"/>
            <a:chExt cx="504056" cy="501748"/>
          </a:xfrm>
        </p:grpSpPr>
        <p:sp>
          <p:nvSpPr>
            <p:cNvPr id="749" name="Circle"/>
            <p:cNvSpPr/>
            <p:nvPr/>
          </p:nvSpPr>
          <p:spPr>
            <a:xfrm>
              <a:off x="-1" y="-1"/>
              <a:ext cx="504058" cy="501750"/>
            </a:xfrm>
            <a:prstGeom prst="ellipse">
              <a:avLst/>
            </a:prstGeom>
            <a:gradFill flip="none" rotWithShape="1">
              <a:gsLst>
                <a:gs pos="0">
                  <a:schemeClr val="accent2">
                    <a:hueOff val="295140"/>
                    <a:satOff val="-2596"/>
                    <a:lumOff val="23259"/>
                  </a:schemeClr>
                </a:gs>
                <a:gs pos="50000">
                  <a:srgbClr val="E898BA"/>
                </a:gs>
                <a:gs pos="100000">
                  <a:schemeClr val="accent2">
                    <a:hueOff val="266994"/>
                    <a:satOff val="1485"/>
                    <a:lumOff val="15990"/>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750" name="Shape"/>
            <p:cNvSpPr/>
            <p:nvPr/>
          </p:nvSpPr>
          <p:spPr>
            <a:xfrm>
              <a:off x="145032" y="149710"/>
              <a:ext cx="213992" cy="5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751" name="Shape"/>
            <p:cNvSpPr/>
            <p:nvPr/>
          </p:nvSpPr>
          <p:spPr>
            <a:xfrm>
              <a:off x="-1" y="-1"/>
              <a:ext cx="504058" cy="5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9" tIns="45719" rIns="45719" bIns="45719" numCol="1" anchor="ctr">
              <a:noAutofit/>
            </a:bodyPr>
            <a:lstStyle/>
            <a:p>
              <a:pPr algn="ctr"/>
            </a:p>
          </p:txBody>
        </p:sp>
      </p:grpSp>
      <p:sp>
        <p:nvSpPr>
          <p:cNvPr id="753" name="Block Arc 17"/>
          <p:cNvSpPr/>
          <p:nvPr/>
        </p:nvSpPr>
        <p:spPr>
          <a:xfrm>
            <a:off x="13197887" y="3689243"/>
            <a:ext cx="289733" cy="71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9" rIns="45719" anchor="ctr"/>
          <a:lstStyle/>
          <a:p>
            <a:pPr algn="ctr"/>
          </a:p>
        </p:txBody>
      </p:sp>
      <p:grpSp>
        <p:nvGrpSpPr>
          <p:cNvPr id="756" name="Rounded Rectangle 18"/>
          <p:cNvGrpSpPr/>
          <p:nvPr/>
        </p:nvGrpSpPr>
        <p:grpSpPr>
          <a:xfrm>
            <a:off x="8625423" y="1813074"/>
            <a:ext cx="2146071" cy="2117182"/>
            <a:chOff x="0" y="0"/>
            <a:chExt cx="2146069" cy="2117181"/>
          </a:xfrm>
        </p:grpSpPr>
        <p:sp>
          <p:nvSpPr>
            <p:cNvPr id="754" name="Rounded Rectangle"/>
            <p:cNvSpPr/>
            <p:nvPr/>
          </p:nvSpPr>
          <p:spPr>
            <a:xfrm>
              <a:off x="0" y="0"/>
              <a:ext cx="2146070" cy="211718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755" name="Analyze Twitter traffic…"/>
            <p:cNvSpPr txBox="1"/>
            <p:nvPr/>
          </p:nvSpPr>
          <p:spPr>
            <a:xfrm>
              <a:off x="103351" y="174670"/>
              <a:ext cx="1939368"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Analyze Twitter traffic </a:t>
              </a:r>
            </a:p>
            <a:p>
              <a:pPr>
                <a:defRPr>
                  <a:solidFill>
                    <a:srgbClr val="FFFFFF"/>
                  </a:solidFill>
                </a:defRPr>
              </a:pPr>
              <a:r>
                <a:t>&amp; Voting Machines</a:t>
              </a:r>
            </a:p>
          </p:txBody>
        </p:sp>
      </p:grpSp>
      <p:grpSp>
        <p:nvGrpSpPr>
          <p:cNvPr id="759" name="Rounded Rectangle 19"/>
          <p:cNvGrpSpPr/>
          <p:nvPr/>
        </p:nvGrpSpPr>
        <p:grpSpPr>
          <a:xfrm>
            <a:off x="10062860" y="5298547"/>
            <a:ext cx="4765660" cy="960042"/>
            <a:chOff x="0" y="0"/>
            <a:chExt cx="4765659" cy="960041"/>
          </a:xfrm>
        </p:grpSpPr>
        <p:sp>
          <p:nvSpPr>
            <p:cNvPr id="757" name="Rounded Rectangle"/>
            <p:cNvSpPr/>
            <p:nvPr/>
          </p:nvSpPr>
          <p:spPr>
            <a:xfrm>
              <a:off x="0" y="0"/>
              <a:ext cx="4765660" cy="96004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758" name="Publish Enriched Approved Proposals on Web Portal"/>
            <p:cNvSpPr txBox="1"/>
            <p:nvPr/>
          </p:nvSpPr>
          <p:spPr>
            <a:xfrm>
              <a:off x="46864" y="15200"/>
              <a:ext cx="467193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Publish Enriched Approved Proposals on Web Portal</a:t>
              </a:r>
            </a:p>
          </p:txBody>
        </p:sp>
      </p:grpSp>
      <p:sp>
        <p:nvSpPr>
          <p:cNvPr id="760" name="Right Arrow 20"/>
          <p:cNvSpPr/>
          <p:nvPr/>
        </p:nvSpPr>
        <p:spPr>
          <a:xfrm rot="2053522">
            <a:off x="4713882" y="6282071"/>
            <a:ext cx="3570836" cy="238886"/>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764" name="Elbow Connector 21"/>
          <p:cNvSpPr/>
          <p:nvPr/>
        </p:nvSpPr>
        <p:spPr>
          <a:xfrm>
            <a:off x="10777219" y="2871470"/>
            <a:ext cx="1313181" cy="116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a:lstStyle/>
          <a:p>
            <a:pPr/>
          </a:p>
        </p:txBody>
      </p:sp>
      <p:sp>
        <p:nvSpPr>
          <p:cNvPr id="765" name="Elbow Connector 22"/>
          <p:cNvSpPr/>
          <p:nvPr/>
        </p:nvSpPr>
        <p:spPr>
          <a:xfrm>
            <a:off x="12444730" y="4612640"/>
            <a:ext cx="1215390" cy="67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a:lstStyle/>
          <a:p>
            <a:pPr/>
          </a:p>
        </p:txBody>
      </p:sp>
      <p:sp>
        <p:nvSpPr>
          <p:cNvPr id="763" name="Freeform 23"/>
          <p:cNvSpPr/>
          <p:nvPr/>
        </p:nvSpPr>
        <p:spPr>
          <a:xfrm>
            <a:off x="5243038" y="1813073"/>
            <a:ext cx="3461047" cy="177136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9" rIns="45719" anchor="ctr"/>
          <a:lstStyle/>
          <a:p>
            <a:pPr algn="ctr">
              <a:defRPr>
                <a:solidFill>
                  <a:srgbClr val="FFFF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32"/>
                                        </p:tgtEl>
                                        <p:attrNameLst>
                                          <p:attrName>style.visibility</p:attrName>
                                        </p:attrNameLst>
                                      </p:cBhvr>
                                      <p:to>
                                        <p:strVal val="visible"/>
                                      </p:to>
                                    </p:set>
                                    <p:animEffect filter="dissolve" transition="in">
                                      <p:cBhvr>
                                        <p:cTn id="7" dur="500"/>
                                        <p:tgtEl>
                                          <p:spTgt spid="73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733"/>
                                        </p:tgtEl>
                                        <p:attrNameLst>
                                          <p:attrName>style.visibility</p:attrName>
                                        </p:attrNameLst>
                                      </p:cBhvr>
                                      <p:to>
                                        <p:strVal val="visible"/>
                                      </p:to>
                                    </p:set>
                                    <p:animEffect filter="dissolve" transition="in">
                                      <p:cBhvr>
                                        <p:cTn id="11" dur="500"/>
                                        <p:tgtEl>
                                          <p:spTgt spid="73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735"/>
                                        </p:tgtEl>
                                        <p:attrNameLst>
                                          <p:attrName>style.visibility</p:attrName>
                                        </p:attrNameLst>
                                      </p:cBhvr>
                                      <p:to>
                                        <p:strVal val="visible"/>
                                      </p:to>
                                    </p:set>
                                    <p:animEffect filter="dissolve" transition="in">
                                      <p:cBhvr>
                                        <p:cTn id="15" dur="500"/>
                                        <p:tgtEl>
                                          <p:spTgt spid="735"/>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734"/>
                                        </p:tgtEl>
                                        <p:attrNameLst>
                                          <p:attrName>style.visibility</p:attrName>
                                        </p:attrNameLst>
                                      </p:cBhvr>
                                      <p:to>
                                        <p:strVal val="visible"/>
                                      </p:to>
                                    </p:set>
                                    <p:animEffect filter="dissolve" transition="in">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10" fill="hold">
                                  <p:stCondLst>
                                    <p:cond delay="0"/>
                                  </p:stCondLst>
                                  <p:iterate type="el" backwards="0">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Class="entr" nodeType="afterEffect" presetSubtype="4" presetID="2" grpId="11" fill="hold">
                                  <p:stCondLst>
                                    <p:cond delay="0"/>
                                  </p:stCondLst>
                                  <p:iterate type="el" backwards="0">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Class="entr" nodeType="afterEffect" presetSubtype="4" presetID="2" grpId="12" fill="hold">
                                  <p:stCondLst>
                                    <p:cond delay="0"/>
                                  </p:stCondLst>
                                  <p:iterate type="el" backwards="0">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3" fill="hold">
                                  <p:stCondLst>
                                    <p:cond delay="0"/>
                                  </p:stCondLst>
                                  <p:iterate type="el" backwards="0">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4" fill="hold">
                                  <p:stCondLst>
                                    <p:cond delay="0"/>
                                  </p:stCondLst>
                                  <p:iterate type="el" backwards="0">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6" fill="hold">
                                  <p:stCondLst>
                                    <p:cond delay="0"/>
                                  </p:stCondLst>
                                  <p:iterate type="el" backwards="0">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17" fill="hold">
                                  <p:stCondLst>
                                    <p:cond delay="0"/>
                                  </p:stCondLst>
                                  <p:iterate type="el" backwards="0">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18" fill="hold">
                                  <p:stCondLst>
                                    <p:cond delay="0"/>
                                  </p:stCondLst>
                                  <p:iterate type="el" backwards="0">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19" fill="hold">
                                  <p:stCondLst>
                                    <p:cond delay="0"/>
                                  </p:stCondLst>
                                  <p:iterate type="el" backwards="0">
                                    <p:tmAbs val="0"/>
                                  </p:iterate>
                                  <p:childTnLst>
                                    <p:set>
                                      <p:cBhvr>
                                        <p:cTn id="74" fill="hold"/>
                                        <p:tgtEl>
                                          <p:spTgt spid="76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0" fill="hold">
                                  <p:stCondLst>
                                    <p:cond delay="0"/>
                                  </p:stCondLst>
                                  <p:iterate type="el" backwards="0">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1" fill="hold">
                                  <p:stCondLst>
                                    <p:cond delay="0"/>
                                  </p:stCondLst>
                                  <p:iterate type="el" backwards="0">
                                    <p:tmAbs val="0"/>
                                  </p:iterate>
                                  <p:childTnLst>
                                    <p:set>
                                      <p:cBhvr>
                                        <p:cTn id="81" fill="hold"/>
                                        <p:tgtEl>
                                          <p:spTgt spid="7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0" grpId="7"/>
      <p:bldP build="whole" bldLvl="1" animBg="1" rev="0" advAuto="0" spid="748" grpId="16"/>
      <p:bldP build="whole" bldLvl="1" animBg="1" rev="0" advAuto="0" spid="740" grpId="11"/>
      <p:bldP build="whole" bldLvl="1" animBg="1" rev="0" advAuto="0" spid="759" grpId="20"/>
      <p:bldP build="whole" bldLvl="1" animBg="1" rev="0" advAuto="0" spid="752" grpId="17"/>
      <p:bldP build="whole" bldLvl="1" animBg="1" rev="0" advAuto="0" spid="736" grpId="9"/>
      <p:bldP build="whole" bldLvl="1" animBg="1" rev="0" advAuto="0" spid="753" grpId="18"/>
      <p:bldP build="whole" bldLvl="1" animBg="1" rev="0" advAuto="0" spid="737" grpId="8"/>
      <p:bldP build="whole" bldLvl="1" animBg="1" rev="0" advAuto="0" spid="733" grpId="2"/>
      <p:bldP build="whole" bldLvl="1" animBg="1" rev="0" advAuto="0" spid="738" grpId="6"/>
      <p:bldP build="whole" bldLvl="1" animBg="1" rev="0" advAuto="0" spid="744" grpId="15"/>
      <p:bldP build="whole" bldLvl="1" animBg="1" rev="0" advAuto="0" spid="763" grpId="13"/>
      <p:bldP build="whole" bldLvl="1" animBg="1" rev="0" advAuto="0" spid="765" grpId="21"/>
      <p:bldP build="whole" bldLvl="1" animBg="1" rev="0" advAuto="0" spid="741" grpId="12"/>
      <p:bldP build="whole" bldLvl="1" animBg="1" rev="0" advAuto="0" spid="739" grpId="10"/>
      <p:bldP build="whole" bldLvl="1" animBg="1" rev="0" advAuto="0" spid="735" grpId="3"/>
      <p:bldP build="whole" bldLvl="1" animBg="1" rev="0" advAuto="0" spid="734" grpId="4"/>
      <p:bldP build="whole" bldLvl="1" animBg="1" rev="0" advAuto="0" spid="756" grpId="14"/>
      <p:bldP build="whole" bldLvl="1" animBg="1" rev="0" advAuto="0" spid="764" grpId="19"/>
      <p:bldP build="whole" bldLvl="1" animBg="1" rev="0" advAuto="0" spid="731" grpId="5"/>
      <p:bldP build="whole" bldLvl="1" animBg="1" rev="0" advAuto="0" spid="732" grpId="1"/>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69" name="Rounded Rectangle 38"/>
          <p:cNvGrpSpPr/>
          <p:nvPr/>
        </p:nvGrpSpPr>
        <p:grpSpPr>
          <a:xfrm>
            <a:off x="15128543" y="8537254"/>
            <a:ext cx="2096724" cy="1119083"/>
            <a:chOff x="0" y="0"/>
            <a:chExt cx="2096722" cy="1119081"/>
          </a:xfrm>
        </p:grpSpPr>
        <p:sp>
          <p:nvSpPr>
            <p:cNvPr id="767" name="Rounded Rectangle"/>
            <p:cNvSpPr/>
            <p:nvPr/>
          </p:nvSpPr>
          <p:spPr>
            <a:xfrm>
              <a:off x="0" y="0"/>
              <a:ext cx="2096723" cy="111908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768" name="Social Media integration"/>
            <p:cNvSpPr txBox="1"/>
            <p:nvPr/>
          </p:nvSpPr>
          <p:spPr>
            <a:xfrm>
              <a:off x="54628" y="94720"/>
              <a:ext cx="1987467"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Social Media integration</a:t>
              </a:r>
            </a:p>
          </p:txBody>
        </p:sp>
      </p:grpSp>
      <p:grpSp>
        <p:nvGrpSpPr>
          <p:cNvPr id="772" name="Rounded Rectangle 35"/>
          <p:cNvGrpSpPr/>
          <p:nvPr/>
        </p:nvGrpSpPr>
        <p:grpSpPr>
          <a:xfrm>
            <a:off x="14340839" y="7630707"/>
            <a:ext cx="2096724" cy="1119083"/>
            <a:chOff x="0" y="0"/>
            <a:chExt cx="2096722" cy="1119081"/>
          </a:xfrm>
        </p:grpSpPr>
        <p:sp>
          <p:nvSpPr>
            <p:cNvPr id="770" name="Rounded Rectangle"/>
            <p:cNvSpPr/>
            <p:nvPr/>
          </p:nvSpPr>
          <p:spPr>
            <a:xfrm>
              <a:off x="0" y="0"/>
              <a:ext cx="2096723" cy="1119082"/>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771" name="Data Visualization"/>
            <p:cNvSpPr txBox="1"/>
            <p:nvPr/>
          </p:nvSpPr>
          <p:spPr>
            <a:xfrm>
              <a:off x="54628" y="94720"/>
              <a:ext cx="1987467"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Data Visualization</a:t>
              </a:r>
            </a:p>
          </p:txBody>
        </p:sp>
      </p:grpSp>
      <p:sp>
        <p:nvSpPr>
          <p:cNvPr id="773" name="Title 1"/>
          <p:cNvSpPr txBox="1"/>
          <p:nvPr>
            <p:ph type="title"/>
          </p:nvPr>
        </p:nvSpPr>
        <p:spPr>
          <a:xfrm>
            <a:off x="977770" y="843460"/>
            <a:ext cx="12883038" cy="1346289"/>
          </a:xfrm>
          <a:prstGeom prst="rect">
            <a:avLst/>
          </a:prstGeom>
        </p:spPr>
        <p:txBody>
          <a:bodyPr/>
          <a:lstStyle/>
          <a:p>
            <a:pPr/>
            <a:r>
              <a:t>Extended business scenario (2017)</a:t>
            </a:r>
          </a:p>
        </p:txBody>
      </p:sp>
      <p:grpSp>
        <p:nvGrpSpPr>
          <p:cNvPr id="776" name="Explosion 1 4"/>
          <p:cNvGrpSpPr/>
          <p:nvPr/>
        </p:nvGrpSpPr>
        <p:grpSpPr>
          <a:xfrm>
            <a:off x="10571474" y="6667920"/>
            <a:ext cx="3769367" cy="2217001"/>
            <a:chOff x="0" y="0"/>
            <a:chExt cx="3769366" cy="2216999"/>
          </a:xfrm>
        </p:grpSpPr>
        <p:sp>
          <p:nvSpPr>
            <p:cNvPr id="774" name="Shape"/>
            <p:cNvSpPr/>
            <p:nvPr/>
          </p:nvSpPr>
          <p:spPr>
            <a:xfrm>
              <a:off x="0" y="-1"/>
              <a:ext cx="3769367" cy="2217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775" name="Oracle OpenWorld 2017"/>
            <p:cNvSpPr txBox="1"/>
            <p:nvPr/>
          </p:nvSpPr>
          <p:spPr>
            <a:xfrm>
              <a:off x="807446" y="365208"/>
              <a:ext cx="2107182" cy="1348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defRPr>
              </a:lvl1pPr>
            </a:lstStyle>
            <a:p>
              <a:pPr/>
              <a:r>
                <a:t>Oracle OpenWorld 2017</a:t>
              </a:r>
            </a:p>
          </p:txBody>
        </p:sp>
      </p:grpSp>
      <p:pic>
        <p:nvPicPr>
          <p:cNvPr id="777" name="Picture 2" descr="Picture 2"/>
          <p:cNvPicPr>
            <a:picLocks noChangeAspect="1"/>
          </p:cNvPicPr>
          <p:nvPr/>
        </p:nvPicPr>
        <p:blipFill>
          <a:blip r:embed="rId2">
            <a:extLst/>
          </a:blip>
          <a:stretch>
            <a:fillRect/>
          </a:stretch>
        </p:blipFill>
        <p:spPr>
          <a:xfrm>
            <a:off x="3006831" y="4034583"/>
            <a:ext cx="2634211" cy="1816821"/>
          </a:xfrm>
          <a:prstGeom prst="rect">
            <a:avLst/>
          </a:prstGeom>
          <a:ln w="12700">
            <a:miter lim="400000"/>
          </a:ln>
        </p:spPr>
      </p:pic>
      <p:pic>
        <p:nvPicPr>
          <p:cNvPr id="778" name="Picture 6" descr="Picture 6"/>
          <p:cNvPicPr>
            <a:picLocks noChangeAspect="1"/>
          </p:cNvPicPr>
          <p:nvPr/>
        </p:nvPicPr>
        <p:blipFill>
          <a:blip r:embed="rId3">
            <a:extLst/>
          </a:blip>
          <a:srcRect l="5" t="0" r="0" b="0"/>
          <a:stretch>
            <a:fillRect/>
          </a:stretch>
        </p:blipFill>
        <p:spPr>
          <a:xfrm>
            <a:off x="5817743" y="2895576"/>
            <a:ext cx="2809023" cy="1668972"/>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5" y="5"/>
                </a:moveTo>
                <a:cubicBezTo>
                  <a:pt x="12056" y="-64"/>
                  <a:pt x="11244" y="522"/>
                  <a:pt x="10855" y="1576"/>
                </a:cubicBezTo>
                <a:cubicBezTo>
                  <a:pt x="10678" y="1341"/>
                  <a:pt x="10478" y="1143"/>
                  <a:pt x="10259" y="985"/>
                </a:cubicBezTo>
                <a:cubicBezTo>
                  <a:pt x="9003" y="84"/>
                  <a:pt x="7445" y="727"/>
                  <a:pt x="6778" y="2423"/>
                </a:cubicBezTo>
                <a:cubicBezTo>
                  <a:pt x="6149" y="1926"/>
                  <a:pt x="5412" y="1729"/>
                  <a:pt x="4690" y="1862"/>
                </a:cubicBezTo>
                <a:cubicBezTo>
                  <a:pt x="2906" y="2189"/>
                  <a:pt x="1656" y="4405"/>
                  <a:pt x="1899" y="6811"/>
                </a:cubicBezTo>
                <a:lnTo>
                  <a:pt x="1881" y="6905"/>
                </a:lnTo>
                <a:cubicBezTo>
                  <a:pt x="1217" y="6998"/>
                  <a:pt x="626" y="7511"/>
                  <a:pt x="288" y="8293"/>
                </a:cubicBezTo>
                <a:cubicBezTo>
                  <a:pt x="-297" y="9649"/>
                  <a:pt x="38" y="11395"/>
                  <a:pt x="1038" y="12189"/>
                </a:cubicBezTo>
                <a:cubicBezTo>
                  <a:pt x="614" y="12797"/>
                  <a:pt x="411" y="13626"/>
                  <a:pt x="483" y="14454"/>
                </a:cubicBezTo>
                <a:cubicBezTo>
                  <a:pt x="619" y="16007"/>
                  <a:pt x="1665" y="17119"/>
                  <a:pt x="2819" y="16936"/>
                </a:cubicBezTo>
                <a:cubicBezTo>
                  <a:pt x="2832" y="16967"/>
                  <a:pt x="2844" y="16995"/>
                  <a:pt x="2858" y="17025"/>
                </a:cubicBezTo>
                <a:cubicBezTo>
                  <a:pt x="3918" y="19413"/>
                  <a:pt x="6209" y="20184"/>
                  <a:pt x="7973" y="18748"/>
                </a:cubicBezTo>
                <a:cubicBezTo>
                  <a:pt x="8392" y="19597"/>
                  <a:pt x="9015" y="20226"/>
                  <a:pt x="9737" y="20521"/>
                </a:cubicBezTo>
                <a:cubicBezTo>
                  <a:pt x="11459" y="21227"/>
                  <a:pt x="13280" y="19907"/>
                  <a:pt x="13802" y="17576"/>
                </a:cubicBezTo>
                <a:cubicBezTo>
                  <a:pt x="14245" y="17950"/>
                  <a:pt x="14757" y="18148"/>
                  <a:pt x="15280" y="18148"/>
                </a:cubicBezTo>
                <a:cubicBezTo>
                  <a:pt x="16822" y="18148"/>
                  <a:pt x="18070" y="16464"/>
                  <a:pt x="18070" y="14385"/>
                </a:cubicBezTo>
                <a:cubicBezTo>
                  <a:pt x="18627" y="14278"/>
                  <a:pt x="19155" y="13980"/>
                  <a:pt x="19601" y="13519"/>
                </a:cubicBezTo>
                <a:cubicBezTo>
                  <a:pt x="21033" y="12034"/>
                  <a:pt x="21303" y="9260"/>
                  <a:pt x="20203" y="7328"/>
                </a:cubicBezTo>
                <a:cubicBezTo>
                  <a:pt x="20250" y="7180"/>
                  <a:pt x="20289" y="7031"/>
                  <a:pt x="20321" y="6875"/>
                </a:cubicBezTo>
                <a:cubicBezTo>
                  <a:pt x="20694" y="5021"/>
                  <a:pt x="19884" y="3105"/>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9" y="28"/>
                  <a:pt x="12875" y="5"/>
                </a:cubicBezTo>
                <a:close/>
              </a:path>
            </a:pathLst>
          </a:custGeom>
          <a:ln w="12700">
            <a:miter lim="400000"/>
          </a:ln>
        </p:spPr>
      </p:pic>
      <p:pic>
        <p:nvPicPr>
          <p:cNvPr id="779" name="Picture 6" descr="Picture 6"/>
          <p:cNvPicPr>
            <a:picLocks noChangeAspect="1"/>
          </p:cNvPicPr>
          <p:nvPr/>
        </p:nvPicPr>
        <p:blipFill>
          <a:blip r:embed="rId4">
            <a:extLst/>
          </a:blip>
          <a:srcRect l="0" t="8" r="0" b="1"/>
          <a:stretch>
            <a:fillRect/>
          </a:stretch>
        </p:blipFill>
        <p:spPr>
          <a:xfrm>
            <a:off x="6106024" y="4517211"/>
            <a:ext cx="3603032" cy="2250159"/>
          </a:xfrm>
          <a:custGeom>
            <a:avLst/>
            <a:gdLst/>
            <a:ahLst/>
            <a:cxnLst>
              <a:cxn ang="0">
                <a:pos x="wd2" y="hd2"/>
              </a:cxn>
              <a:cxn ang="5400000">
                <a:pos x="wd2" y="hd2"/>
              </a:cxn>
              <a:cxn ang="10800000">
                <a:pos x="wd2" y="hd2"/>
              </a:cxn>
              <a:cxn ang="16200000">
                <a:pos x="wd2" y="hd2"/>
              </a:cxn>
            </a:cxnLst>
            <a:rect l="0" t="0" r="r" b="b"/>
            <a:pathLst>
              <a:path w="20880" h="20709" fill="norm" stroke="1" extrusionOk="0">
                <a:moveTo>
                  <a:pt x="12876" y="6"/>
                </a:moveTo>
                <a:cubicBezTo>
                  <a:pt x="12056" y="-64"/>
                  <a:pt x="11248" y="518"/>
                  <a:pt x="10859" y="1573"/>
                </a:cubicBezTo>
                <a:cubicBezTo>
                  <a:pt x="10681" y="1337"/>
                  <a:pt x="10478" y="1139"/>
                  <a:pt x="10258" y="981"/>
                </a:cubicBezTo>
                <a:cubicBezTo>
                  <a:pt x="9003" y="80"/>
                  <a:pt x="7445" y="724"/>
                  <a:pt x="6779" y="2420"/>
                </a:cubicBezTo>
                <a:cubicBezTo>
                  <a:pt x="6149" y="1923"/>
                  <a:pt x="5415" y="1725"/>
                  <a:pt x="4693" y="1858"/>
                </a:cubicBezTo>
                <a:cubicBezTo>
                  <a:pt x="2909" y="2185"/>
                  <a:pt x="1658" y="4400"/>
                  <a:pt x="1901" y="6807"/>
                </a:cubicBezTo>
                <a:lnTo>
                  <a:pt x="1884" y="6902"/>
                </a:lnTo>
                <a:cubicBezTo>
                  <a:pt x="1220" y="6995"/>
                  <a:pt x="626" y="7511"/>
                  <a:pt x="288" y="8293"/>
                </a:cubicBezTo>
                <a:cubicBezTo>
                  <a:pt x="-297" y="9649"/>
                  <a:pt x="39" y="11393"/>
                  <a:pt x="1038" y="12187"/>
                </a:cubicBezTo>
                <a:cubicBezTo>
                  <a:pt x="615" y="12796"/>
                  <a:pt x="412" y="13624"/>
                  <a:pt x="484" y="14451"/>
                </a:cubicBezTo>
                <a:cubicBezTo>
                  <a:pt x="619" y="16005"/>
                  <a:pt x="1666" y="17118"/>
                  <a:pt x="2820" y="16935"/>
                </a:cubicBezTo>
                <a:cubicBezTo>
                  <a:pt x="2833" y="16966"/>
                  <a:pt x="2846" y="16993"/>
                  <a:pt x="2860" y="17023"/>
                </a:cubicBezTo>
                <a:cubicBezTo>
                  <a:pt x="3920" y="19411"/>
                  <a:pt x="6208" y="20186"/>
                  <a:pt x="7972" y="18751"/>
                </a:cubicBezTo>
                <a:cubicBezTo>
                  <a:pt x="8391" y="19599"/>
                  <a:pt x="9017" y="20223"/>
                  <a:pt x="9738" y="20518"/>
                </a:cubicBezTo>
                <a:cubicBezTo>
                  <a:pt x="11461" y="21224"/>
                  <a:pt x="13281" y="19909"/>
                  <a:pt x="13802" y="17578"/>
                </a:cubicBezTo>
                <a:cubicBezTo>
                  <a:pt x="14246" y="17951"/>
                  <a:pt x="14758" y="18148"/>
                  <a:pt x="15281" y="18148"/>
                </a:cubicBezTo>
                <a:cubicBezTo>
                  <a:pt x="16823" y="18148"/>
                  <a:pt x="18073" y="16461"/>
                  <a:pt x="18073" y="14382"/>
                </a:cubicBezTo>
                <a:cubicBezTo>
                  <a:pt x="18630" y="14275"/>
                  <a:pt x="19157" y="13978"/>
                  <a:pt x="19603" y="13516"/>
                </a:cubicBezTo>
                <a:cubicBezTo>
                  <a:pt x="21035" y="12032"/>
                  <a:pt x="21303" y="9261"/>
                  <a:pt x="20203" y="7329"/>
                </a:cubicBezTo>
                <a:cubicBezTo>
                  <a:pt x="20250" y="7181"/>
                  <a:pt x="20289" y="7028"/>
                  <a:pt x="20320" y="6873"/>
                </a:cubicBezTo>
                <a:cubicBezTo>
                  <a:pt x="20694" y="5018"/>
                  <a:pt x="19886" y="3104"/>
                  <a:pt x="18515" y="2599"/>
                </a:cubicBezTo>
                <a:cubicBezTo>
                  <a:pt x="18418" y="1878"/>
                  <a:pt x="18139" y="1225"/>
                  <a:pt x="17724" y="751"/>
                </a:cubicBezTo>
                <a:cubicBezTo>
                  <a:pt x="16736" y="-376"/>
                  <a:pt x="15256" y="-210"/>
                  <a:pt x="14419" y="1120"/>
                </a:cubicBezTo>
                <a:cubicBezTo>
                  <a:pt x="14223" y="774"/>
                  <a:pt x="13971" y="492"/>
                  <a:pt x="13683" y="298"/>
                </a:cubicBezTo>
                <a:cubicBezTo>
                  <a:pt x="13422" y="123"/>
                  <a:pt x="13149" y="29"/>
                  <a:pt x="12876" y="6"/>
                </a:cubicBezTo>
                <a:close/>
              </a:path>
            </a:pathLst>
          </a:custGeom>
          <a:ln w="12700">
            <a:miter lim="400000"/>
          </a:ln>
        </p:spPr>
      </p:pic>
      <p:pic>
        <p:nvPicPr>
          <p:cNvPr id="780" name="Picture 8" descr="Picture 8"/>
          <p:cNvPicPr>
            <a:picLocks noChangeAspect="1"/>
          </p:cNvPicPr>
          <p:nvPr/>
        </p:nvPicPr>
        <p:blipFill>
          <a:blip r:embed="rId5">
            <a:extLst/>
          </a:blip>
          <a:stretch>
            <a:fillRect/>
          </a:stretch>
        </p:blipFill>
        <p:spPr>
          <a:xfrm>
            <a:off x="4449693" y="6264464"/>
            <a:ext cx="2517935" cy="1822813"/>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4" y="5"/>
                </a:moveTo>
                <a:cubicBezTo>
                  <a:pt x="12054" y="-64"/>
                  <a:pt x="11246" y="520"/>
                  <a:pt x="10857" y="1574"/>
                </a:cubicBezTo>
                <a:cubicBezTo>
                  <a:pt x="10680" y="1339"/>
                  <a:pt x="10477" y="1141"/>
                  <a:pt x="10258" y="984"/>
                </a:cubicBezTo>
                <a:cubicBezTo>
                  <a:pt x="9002" y="83"/>
                  <a:pt x="7443" y="726"/>
                  <a:pt x="6776" y="2422"/>
                </a:cubicBezTo>
                <a:cubicBezTo>
                  <a:pt x="6147" y="1925"/>
                  <a:pt x="5413" y="1726"/>
                  <a:pt x="4690" y="1859"/>
                </a:cubicBezTo>
                <a:cubicBezTo>
                  <a:pt x="2907" y="2186"/>
                  <a:pt x="1657" y="4403"/>
                  <a:pt x="1900" y="6809"/>
                </a:cubicBezTo>
                <a:lnTo>
                  <a:pt x="1883" y="6904"/>
                </a:lnTo>
                <a:cubicBezTo>
                  <a:pt x="1219" y="6997"/>
                  <a:pt x="625" y="7515"/>
                  <a:pt x="287" y="8297"/>
                </a:cubicBezTo>
                <a:cubicBezTo>
                  <a:pt x="-298" y="9653"/>
                  <a:pt x="38" y="11395"/>
                  <a:pt x="1038" y="12189"/>
                </a:cubicBezTo>
                <a:cubicBezTo>
                  <a:pt x="614" y="12797"/>
                  <a:pt x="412" y="13624"/>
                  <a:pt x="485" y="14452"/>
                </a:cubicBezTo>
                <a:cubicBezTo>
                  <a:pt x="620" y="16005"/>
                  <a:pt x="1667" y="17119"/>
                  <a:pt x="2821" y="16937"/>
                </a:cubicBezTo>
                <a:cubicBezTo>
                  <a:pt x="2834" y="16967"/>
                  <a:pt x="2847" y="16997"/>
                  <a:pt x="2861" y="17027"/>
                </a:cubicBezTo>
                <a:cubicBezTo>
                  <a:pt x="3921" y="19415"/>
                  <a:pt x="6207" y="20185"/>
                  <a:pt x="7971" y="18749"/>
                </a:cubicBezTo>
                <a:cubicBezTo>
                  <a:pt x="8390" y="19598"/>
                  <a:pt x="9016" y="20226"/>
                  <a:pt x="9738" y="20521"/>
                </a:cubicBezTo>
                <a:cubicBezTo>
                  <a:pt x="11460" y="21227"/>
                  <a:pt x="13280" y="19908"/>
                  <a:pt x="13802" y="17577"/>
                </a:cubicBezTo>
                <a:cubicBezTo>
                  <a:pt x="14245" y="17950"/>
                  <a:pt x="14756" y="18150"/>
                  <a:pt x="15279" y="18150"/>
                </a:cubicBezTo>
                <a:cubicBezTo>
                  <a:pt x="16821" y="18150"/>
                  <a:pt x="18070" y="16463"/>
                  <a:pt x="18070" y="14385"/>
                </a:cubicBezTo>
                <a:cubicBezTo>
                  <a:pt x="18626" y="14277"/>
                  <a:pt x="19154" y="13976"/>
                  <a:pt x="19600" y="13514"/>
                </a:cubicBezTo>
                <a:cubicBezTo>
                  <a:pt x="21032" y="12030"/>
                  <a:pt x="21302" y="9265"/>
                  <a:pt x="20202" y="7332"/>
                </a:cubicBezTo>
                <a:cubicBezTo>
                  <a:pt x="20249" y="7184"/>
                  <a:pt x="20289" y="7028"/>
                  <a:pt x="20320" y="6873"/>
                </a:cubicBezTo>
                <a:cubicBezTo>
                  <a:pt x="20694" y="5018"/>
                  <a:pt x="19882" y="3107"/>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81" name="Picture 9" descr="Picture 9"/>
          <p:cNvPicPr>
            <a:picLocks noChangeAspect="1"/>
          </p:cNvPicPr>
          <p:nvPr/>
        </p:nvPicPr>
        <p:blipFill>
          <a:blip r:embed="rId6">
            <a:extLst/>
          </a:blip>
          <a:srcRect l="0" t="0" r="0" b="3"/>
          <a:stretch>
            <a:fillRect/>
          </a:stretch>
        </p:blipFill>
        <p:spPr>
          <a:xfrm>
            <a:off x="7617883" y="6666962"/>
            <a:ext cx="2708688" cy="1689137"/>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3" y="728"/>
                  <a:pt x="6777" y="2424"/>
                </a:cubicBezTo>
                <a:cubicBezTo>
                  <a:pt x="6147" y="1927"/>
                  <a:pt x="5413" y="1727"/>
                  <a:pt x="4690" y="1860"/>
                </a:cubicBezTo>
                <a:cubicBezTo>
                  <a:pt x="2907" y="2187"/>
                  <a:pt x="1658" y="4402"/>
                  <a:pt x="1900" y="6809"/>
                </a:cubicBezTo>
                <a:lnTo>
                  <a:pt x="1882" y="6906"/>
                </a:lnTo>
                <a:cubicBezTo>
                  <a:pt x="1217" y="6999"/>
                  <a:pt x="626" y="7516"/>
                  <a:pt x="288" y="8298"/>
                </a:cubicBezTo>
                <a:cubicBezTo>
                  <a:pt x="-297" y="9654"/>
                  <a:pt x="38" y="11397"/>
                  <a:pt x="1038" y="12191"/>
                </a:cubicBezTo>
                <a:cubicBezTo>
                  <a:pt x="614"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2"/>
                  <a:pt x="19600" y="13520"/>
                </a:cubicBezTo>
                <a:cubicBezTo>
                  <a:pt x="21033" y="12035"/>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2" name="Right Arrow 10"/>
          <p:cNvSpPr/>
          <p:nvPr/>
        </p:nvSpPr>
        <p:spPr>
          <a:xfrm rot="19460936">
            <a:off x="5243079" y="3917301"/>
            <a:ext cx="864097" cy="488811"/>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783" name="Right Arrow 11"/>
          <p:cNvSpPr/>
          <p:nvPr/>
        </p:nvSpPr>
        <p:spPr>
          <a:xfrm rot="949178">
            <a:off x="5233665" y="4640984"/>
            <a:ext cx="1482399" cy="1027827"/>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784" name="Right Arrow 12"/>
          <p:cNvSpPr/>
          <p:nvPr/>
        </p:nvSpPr>
        <p:spPr>
          <a:xfrm rot="3073080">
            <a:off x="4390947" y="5739529"/>
            <a:ext cx="1345672" cy="488811"/>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pic>
        <p:nvPicPr>
          <p:cNvPr id="785" name="Picture 2" descr="Picture 2"/>
          <p:cNvPicPr>
            <a:picLocks noChangeAspect="1"/>
          </p:cNvPicPr>
          <p:nvPr/>
        </p:nvPicPr>
        <p:blipFill>
          <a:blip r:embed="rId7">
            <a:extLst/>
          </a:blip>
          <a:stretch>
            <a:fillRect/>
          </a:stretch>
        </p:blipFill>
        <p:spPr>
          <a:xfrm>
            <a:off x="4381906" y="3123094"/>
            <a:ext cx="909171" cy="739760"/>
          </a:xfrm>
          <a:prstGeom prst="rect">
            <a:avLst/>
          </a:prstGeom>
          <a:ln w="12700">
            <a:miter lim="400000"/>
          </a:ln>
        </p:spPr>
      </p:pic>
      <p:pic>
        <p:nvPicPr>
          <p:cNvPr id="786" name="Picture 2" descr="Picture 2"/>
          <p:cNvPicPr>
            <a:picLocks noChangeAspect="1"/>
          </p:cNvPicPr>
          <p:nvPr/>
        </p:nvPicPr>
        <p:blipFill>
          <a:blip r:embed="rId8">
            <a:extLst/>
          </a:blip>
          <a:stretch>
            <a:fillRect/>
          </a:stretch>
        </p:blipFill>
        <p:spPr>
          <a:xfrm>
            <a:off x="3875761" y="3723063"/>
            <a:ext cx="454585" cy="369880"/>
          </a:xfrm>
          <a:prstGeom prst="rect">
            <a:avLst/>
          </a:prstGeom>
          <a:ln w="12700">
            <a:miter lim="400000"/>
          </a:ln>
        </p:spPr>
      </p:pic>
      <p:pic>
        <p:nvPicPr>
          <p:cNvPr id="787" name="Picture 2" descr="Picture 2"/>
          <p:cNvPicPr>
            <a:picLocks noChangeAspect="1"/>
          </p:cNvPicPr>
          <p:nvPr/>
        </p:nvPicPr>
        <p:blipFill>
          <a:blip r:embed="rId8">
            <a:extLst/>
          </a:blip>
          <a:stretch>
            <a:fillRect/>
          </a:stretch>
        </p:blipFill>
        <p:spPr>
          <a:xfrm>
            <a:off x="4609198" y="3976766"/>
            <a:ext cx="454585" cy="369880"/>
          </a:xfrm>
          <a:prstGeom prst="rect">
            <a:avLst/>
          </a:prstGeom>
          <a:ln w="12700">
            <a:miter lim="400000"/>
          </a:ln>
        </p:spPr>
      </p:pic>
      <p:grpSp>
        <p:nvGrpSpPr>
          <p:cNvPr id="790" name="Rounded Rectangle 16"/>
          <p:cNvGrpSpPr/>
          <p:nvPr/>
        </p:nvGrpSpPr>
        <p:grpSpPr>
          <a:xfrm>
            <a:off x="12097640" y="3475289"/>
            <a:ext cx="3127120" cy="1131500"/>
            <a:chOff x="0" y="0"/>
            <a:chExt cx="3127119" cy="1131498"/>
          </a:xfrm>
        </p:grpSpPr>
        <p:sp>
          <p:nvSpPr>
            <p:cNvPr id="788" name="Rounded Rectangle"/>
            <p:cNvSpPr/>
            <p:nvPr/>
          </p:nvSpPr>
          <p:spPr>
            <a:xfrm>
              <a:off x="0" y="0"/>
              <a:ext cx="3127120" cy="1131499"/>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789" name="Evaluate Proposal"/>
            <p:cNvSpPr txBox="1"/>
            <p:nvPr/>
          </p:nvSpPr>
          <p:spPr>
            <a:xfrm>
              <a:off x="55234" y="310479"/>
              <a:ext cx="3016651" cy="5105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Evaluate Proposal</a:t>
              </a:r>
            </a:p>
          </p:txBody>
        </p:sp>
      </p:grpSp>
      <p:grpSp>
        <p:nvGrpSpPr>
          <p:cNvPr id="794" name="Smiley Face 17"/>
          <p:cNvGrpSpPr/>
          <p:nvPr/>
        </p:nvGrpSpPr>
        <p:grpSpPr>
          <a:xfrm>
            <a:off x="13090724" y="4207397"/>
            <a:ext cx="504057" cy="501749"/>
            <a:chOff x="0" y="0"/>
            <a:chExt cx="504056" cy="501748"/>
          </a:xfrm>
        </p:grpSpPr>
        <p:sp>
          <p:nvSpPr>
            <p:cNvPr id="791" name="Circle"/>
            <p:cNvSpPr/>
            <p:nvPr/>
          </p:nvSpPr>
          <p:spPr>
            <a:xfrm>
              <a:off x="-1" y="-1"/>
              <a:ext cx="504058" cy="501750"/>
            </a:xfrm>
            <a:prstGeom prst="ellipse">
              <a:avLst/>
            </a:prstGeom>
            <a:gradFill flip="none" rotWithShape="1">
              <a:gsLst>
                <a:gs pos="0">
                  <a:schemeClr val="accent3">
                    <a:hueOff val="-354255"/>
                    <a:satOff val="-16341"/>
                    <a:lumOff val="30218"/>
                  </a:schemeClr>
                </a:gs>
                <a:gs pos="50000">
                  <a:srgbClr val="A294BC"/>
                </a:gs>
                <a:gs pos="100000">
                  <a:schemeClr val="accent3">
                    <a:hueOff val="-310054"/>
                    <a:satOff val="-15878"/>
                    <a:lumOff val="20378"/>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792" name="Shape"/>
            <p:cNvSpPr/>
            <p:nvPr/>
          </p:nvSpPr>
          <p:spPr>
            <a:xfrm>
              <a:off x="145032" y="149710"/>
              <a:ext cx="213992" cy="5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793" name="Shape"/>
            <p:cNvSpPr/>
            <p:nvPr/>
          </p:nvSpPr>
          <p:spPr>
            <a:xfrm>
              <a:off x="-1" y="-1"/>
              <a:ext cx="504058" cy="5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9" tIns="45719" rIns="45719" bIns="45719" numCol="1" anchor="ctr">
              <a:noAutofit/>
            </a:bodyPr>
            <a:lstStyle/>
            <a:p>
              <a:pPr algn="ctr"/>
            </a:p>
          </p:txBody>
        </p:sp>
      </p:grpSp>
      <p:grpSp>
        <p:nvGrpSpPr>
          <p:cNvPr id="798" name="Smiley Face 18"/>
          <p:cNvGrpSpPr/>
          <p:nvPr/>
        </p:nvGrpSpPr>
        <p:grpSpPr>
          <a:xfrm>
            <a:off x="13090724" y="3378270"/>
            <a:ext cx="504057" cy="501749"/>
            <a:chOff x="0" y="0"/>
            <a:chExt cx="504056" cy="501748"/>
          </a:xfrm>
        </p:grpSpPr>
        <p:sp>
          <p:nvSpPr>
            <p:cNvPr id="795" name="Circle"/>
            <p:cNvSpPr/>
            <p:nvPr/>
          </p:nvSpPr>
          <p:spPr>
            <a:xfrm>
              <a:off x="-1" y="-1"/>
              <a:ext cx="504058" cy="501750"/>
            </a:xfrm>
            <a:prstGeom prst="ellipse">
              <a:avLst/>
            </a:prstGeom>
            <a:gradFill flip="none" rotWithShape="1">
              <a:gsLst>
                <a:gs pos="0">
                  <a:schemeClr val="accent2">
                    <a:hueOff val="295140"/>
                    <a:satOff val="-2596"/>
                    <a:lumOff val="23259"/>
                  </a:schemeClr>
                </a:gs>
                <a:gs pos="50000">
                  <a:srgbClr val="E898BA"/>
                </a:gs>
                <a:gs pos="100000">
                  <a:schemeClr val="accent2">
                    <a:hueOff val="266994"/>
                    <a:satOff val="1485"/>
                    <a:lumOff val="15990"/>
                  </a:schemeClr>
                </a:gs>
              </a:gsLst>
              <a:lin ang="5400000" scaled="0"/>
            </a:gradFill>
            <a:ln w="12700" cap="flat">
              <a:noFill/>
              <a:miter lim="400000"/>
            </a:ln>
            <a:effectLst/>
          </p:spPr>
          <p:txBody>
            <a:bodyPr wrap="square" lIns="45719" tIns="45719" rIns="45719" bIns="45719" numCol="1" anchor="ctr">
              <a:noAutofit/>
            </a:bodyPr>
            <a:lstStyle/>
            <a:p>
              <a:pPr algn="ctr"/>
            </a:p>
          </p:txBody>
        </p:sp>
        <p:sp>
          <p:nvSpPr>
            <p:cNvPr id="796" name="Shape"/>
            <p:cNvSpPr/>
            <p:nvPr/>
          </p:nvSpPr>
          <p:spPr>
            <a:xfrm>
              <a:off x="145032" y="149710"/>
              <a:ext cx="213992" cy="5226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9" tIns="45719" rIns="45719" bIns="45719" numCol="1" anchor="ctr">
              <a:noAutofit/>
            </a:bodyPr>
            <a:lstStyle/>
            <a:p>
              <a:pPr algn="ctr"/>
            </a:p>
          </p:txBody>
        </p:sp>
        <p:sp>
          <p:nvSpPr>
            <p:cNvPr id="797" name="Shape"/>
            <p:cNvSpPr/>
            <p:nvPr/>
          </p:nvSpPr>
          <p:spPr>
            <a:xfrm>
              <a:off x="-1" y="-1"/>
              <a:ext cx="504058" cy="5017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9" tIns="45719" rIns="45719" bIns="45719" numCol="1" anchor="ctr">
              <a:noAutofit/>
            </a:bodyPr>
            <a:lstStyle/>
            <a:p>
              <a:pPr algn="ctr"/>
            </a:p>
          </p:txBody>
        </p:sp>
      </p:grpSp>
      <p:sp>
        <p:nvSpPr>
          <p:cNvPr id="799" name="Block Arc 19"/>
          <p:cNvSpPr/>
          <p:nvPr/>
        </p:nvSpPr>
        <p:spPr>
          <a:xfrm>
            <a:off x="13197887" y="3689243"/>
            <a:ext cx="289733" cy="710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9" rIns="45719" anchor="ctr"/>
          <a:lstStyle/>
          <a:p>
            <a:pPr algn="ctr"/>
          </a:p>
        </p:txBody>
      </p:sp>
      <p:grpSp>
        <p:nvGrpSpPr>
          <p:cNvPr id="802" name="Rounded Rectangle 20"/>
          <p:cNvGrpSpPr/>
          <p:nvPr/>
        </p:nvGrpSpPr>
        <p:grpSpPr>
          <a:xfrm>
            <a:off x="8625423" y="1813074"/>
            <a:ext cx="2146071" cy="2117182"/>
            <a:chOff x="0" y="0"/>
            <a:chExt cx="2146069" cy="2117181"/>
          </a:xfrm>
        </p:grpSpPr>
        <p:sp>
          <p:nvSpPr>
            <p:cNvPr id="800" name="Rounded Rectangle"/>
            <p:cNvSpPr/>
            <p:nvPr/>
          </p:nvSpPr>
          <p:spPr>
            <a:xfrm>
              <a:off x="0" y="0"/>
              <a:ext cx="2146070" cy="211718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801" name="Analyze Twitter traffic…"/>
            <p:cNvSpPr txBox="1"/>
            <p:nvPr/>
          </p:nvSpPr>
          <p:spPr>
            <a:xfrm>
              <a:off x="103351" y="174670"/>
              <a:ext cx="1939368"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defRPr>
                  <a:solidFill>
                    <a:srgbClr val="FFFFFF"/>
                  </a:solidFill>
                </a:defRPr>
              </a:pPr>
              <a:r>
                <a:t>Analyze Twitter traffic </a:t>
              </a:r>
            </a:p>
            <a:p>
              <a:pPr>
                <a:defRPr>
                  <a:solidFill>
                    <a:srgbClr val="FFFFFF"/>
                  </a:solidFill>
                </a:defRPr>
              </a:pPr>
              <a:r>
                <a:t>&amp; Voting Machines</a:t>
              </a:r>
            </a:p>
          </p:txBody>
        </p:sp>
      </p:grpSp>
      <p:grpSp>
        <p:nvGrpSpPr>
          <p:cNvPr id="805" name="Rounded Rectangle 21"/>
          <p:cNvGrpSpPr/>
          <p:nvPr/>
        </p:nvGrpSpPr>
        <p:grpSpPr>
          <a:xfrm>
            <a:off x="10062860" y="5298547"/>
            <a:ext cx="4765660" cy="960042"/>
            <a:chOff x="0" y="0"/>
            <a:chExt cx="4765659" cy="960041"/>
          </a:xfrm>
        </p:grpSpPr>
        <p:sp>
          <p:nvSpPr>
            <p:cNvPr id="803" name="Rounded Rectangle"/>
            <p:cNvSpPr/>
            <p:nvPr/>
          </p:nvSpPr>
          <p:spPr>
            <a:xfrm>
              <a:off x="0" y="0"/>
              <a:ext cx="4765660" cy="960042"/>
            </a:xfrm>
            <a:prstGeom prst="roundRect">
              <a:avLst>
                <a:gd name="adj" fmla="val 16667"/>
              </a:avLst>
            </a:prstGeom>
            <a:solidFill>
              <a:schemeClr val="accent1"/>
            </a:solidFill>
            <a:ln w="12700" cap="flat">
              <a:solidFill>
                <a:srgbClr val="006825"/>
              </a:solidFill>
              <a:prstDash val="solid"/>
              <a:miter lim="800000"/>
            </a:ln>
            <a:effectLst/>
          </p:spPr>
          <p:txBody>
            <a:bodyPr wrap="square" lIns="45719" tIns="45719" rIns="45719" bIns="45719" numCol="1" anchor="ctr">
              <a:noAutofit/>
            </a:bodyPr>
            <a:lstStyle/>
            <a:p>
              <a:pPr>
                <a:defRPr>
                  <a:solidFill>
                    <a:srgbClr val="FFFFFF"/>
                  </a:solidFill>
                </a:defRPr>
              </a:pPr>
            </a:p>
          </p:txBody>
        </p:sp>
        <p:sp>
          <p:nvSpPr>
            <p:cNvPr id="804" name="Publish Enriched Approved Proposals on Web Portal"/>
            <p:cNvSpPr txBox="1"/>
            <p:nvPr/>
          </p:nvSpPr>
          <p:spPr>
            <a:xfrm>
              <a:off x="46864" y="15200"/>
              <a:ext cx="4671931"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defRPr>
                  <a:solidFill>
                    <a:srgbClr val="FFFFFF"/>
                  </a:solidFill>
                </a:defRPr>
              </a:lvl1pPr>
            </a:lstStyle>
            <a:p>
              <a:pPr/>
              <a:r>
                <a:t>Publish Enriched Approved Proposals on Web Portal</a:t>
              </a:r>
            </a:p>
          </p:txBody>
        </p:sp>
      </p:grpSp>
      <p:sp>
        <p:nvSpPr>
          <p:cNvPr id="806" name="Right Arrow 22"/>
          <p:cNvSpPr/>
          <p:nvPr/>
        </p:nvSpPr>
        <p:spPr>
          <a:xfrm rot="2053522">
            <a:off x="4713882" y="6282071"/>
            <a:ext cx="3570836" cy="238886"/>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sp>
        <p:nvSpPr>
          <p:cNvPr id="835" name="Elbow Connector 23"/>
          <p:cNvSpPr/>
          <p:nvPr/>
        </p:nvSpPr>
        <p:spPr>
          <a:xfrm>
            <a:off x="10777219" y="2871470"/>
            <a:ext cx="1313181" cy="11684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a:lstStyle/>
          <a:p>
            <a:pPr/>
          </a:p>
        </p:txBody>
      </p:sp>
      <p:sp>
        <p:nvSpPr>
          <p:cNvPr id="836" name="Elbow Connector 24"/>
          <p:cNvSpPr/>
          <p:nvPr/>
        </p:nvSpPr>
        <p:spPr>
          <a:xfrm>
            <a:off x="12444730" y="4612640"/>
            <a:ext cx="1215390" cy="67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a:lstStyle/>
          <a:p>
            <a:pPr/>
          </a:p>
        </p:txBody>
      </p:sp>
      <p:sp>
        <p:nvSpPr>
          <p:cNvPr id="809" name="Freeform 25"/>
          <p:cNvSpPr/>
          <p:nvPr/>
        </p:nvSpPr>
        <p:spPr>
          <a:xfrm>
            <a:off x="5243038" y="1813073"/>
            <a:ext cx="3461047" cy="177136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9" rIns="45719" anchor="ctr"/>
          <a:lstStyle/>
          <a:p>
            <a:pPr algn="ctr">
              <a:defRPr>
                <a:solidFill>
                  <a:srgbClr val="FFFFFF"/>
                </a:solidFill>
              </a:defRPr>
            </a:pPr>
          </a:p>
        </p:txBody>
      </p:sp>
      <p:sp>
        <p:nvSpPr>
          <p:cNvPr id="810" name="Right Arrow 26"/>
          <p:cNvSpPr/>
          <p:nvPr/>
        </p:nvSpPr>
        <p:spPr>
          <a:xfrm rot="18936806">
            <a:off x="14589039" y="5030661"/>
            <a:ext cx="1066550" cy="360986"/>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grpSp>
        <p:nvGrpSpPr>
          <p:cNvPr id="813" name="Rounded Rectangle 27"/>
          <p:cNvGrpSpPr/>
          <p:nvPr/>
        </p:nvGrpSpPr>
        <p:grpSpPr>
          <a:xfrm>
            <a:off x="15377159" y="3564272"/>
            <a:ext cx="1841184" cy="2186941"/>
            <a:chOff x="0" y="0"/>
            <a:chExt cx="1841182" cy="2186939"/>
          </a:xfrm>
        </p:grpSpPr>
        <p:sp>
          <p:nvSpPr>
            <p:cNvPr id="811" name="Rounded Rectangle"/>
            <p:cNvSpPr/>
            <p:nvPr/>
          </p:nvSpPr>
          <p:spPr>
            <a:xfrm>
              <a:off x="0" y="203818"/>
              <a:ext cx="1841183" cy="1779304"/>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12" name="Send email,…"/>
            <p:cNvSpPr txBox="1"/>
            <p:nvPr/>
          </p:nvSpPr>
          <p:spPr>
            <a:xfrm>
              <a:off x="86857" y="0"/>
              <a:ext cx="1667469" cy="2186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a:solidFill>
                    <a:schemeClr val="accent3"/>
                  </a:solidFill>
                </a:defRPr>
              </a:pPr>
              <a:r>
                <a:t>Send email, </a:t>
              </a:r>
              <a:endParaRPr>
                <a:solidFill>
                  <a:srgbClr val="FFFFFF"/>
                </a:solidFill>
              </a:endParaRPr>
            </a:p>
            <a:p>
              <a:pPr algn="ctr">
                <a:defRPr>
                  <a:solidFill>
                    <a:schemeClr val="accent3"/>
                  </a:solidFill>
                </a:defRPr>
              </a:pPr>
              <a:r>
                <a:t>Update Document, …</a:t>
              </a:r>
            </a:p>
          </p:txBody>
        </p:sp>
      </p:grpSp>
      <p:grpSp>
        <p:nvGrpSpPr>
          <p:cNvPr id="816" name="Rounded Rectangle 28"/>
          <p:cNvGrpSpPr/>
          <p:nvPr/>
        </p:nvGrpSpPr>
        <p:grpSpPr>
          <a:xfrm>
            <a:off x="15377159" y="5647585"/>
            <a:ext cx="1841184" cy="2186941"/>
            <a:chOff x="0" y="0"/>
            <a:chExt cx="1841182" cy="2186939"/>
          </a:xfrm>
        </p:grpSpPr>
        <p:sp>
          <p:nvSpPr>
            <p:cNvPr id="814" name="Rounded Rectangle"/>
            <p:cNvSpPr/>
            <p:nvPr/>
          </p:nvSpPr>
          <p:spPr>
            <a:xfrm>
              <a:off x="0" y="203818"/>
              <a:ext cx="1841183" cy="1779304"/>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15" name="Access Artist proposal through Chat client"/>
            <p:cNvSpPr txBox="1"/>
            <p:nvPr/>
          </p:nvSpPr>
          <p:spPr>
            <a:xfrm>
              <a:off x="86857" y="0"/>
              <a:ext cx="1667469" cy="2186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Access Artist proposal through Chat client</a:t>
              </a:r>
            </a:p>
          </p:txBody>
        </p:sp>
      </p:grpSp>
      <p:sp>
        <p:nvSpPr>
          <p:cNvPr id="817" name="Right Arrow 29"/>
          <p:cNvSpPr/>
          <p:nvPr/>
        </p:nvSpPr>
        <p:spPr>
          <a:xfrm rot="11823981">
            <a:off x="14584258" y="5828555"/>
            <a:ext cx="845239" cy="392274"/>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grpSp>
        <p:nvGrpSpPr>
          <p:cNvPr id="820" name="Rounded Rectangle 30"/>
          <p:cNvGrpSpPr/>
          <p:nvPr/>
        </p:nvGrpSpPr>
        <p:grpSpPr>
          <a:xfrm>
            <a:off x="13661201" y="6284308"/>
            <a:ext cx="1461113" cy="1767841"/>
            <a:chOff x="0" y="0"/>
            <a:chExt cx="1461111" cy="1767839"/>
          </a:xfrm>
        </p:grpSpPr>
        <p:sp>
          <p:nvSpPr>
            <p:cNvPr id="818" name="Rounded Rectangle"/>
            <p:cNvSpPr/>
            <p:nvPr/>
          </p:nvSpPr>
          <p:spPr>
            <a:xfrm>
              <a:off x="0" y="175114"/>
              <a:ext cx="1461112" cy="1417611"/>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19" name="Publish through Mobile App"/>
            <p:cNvSpPr txBox="1"/>
            <p:nvPr/>
          </p:nvSpPr>
          <p:spPr>
            <a:xfrm>
              <a:off x="69201" y="0"/>
              <a:ext cx="1322710"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Publish through Mobile App</a:t>
              </a:r>
            </a:p>
          </p:txBody>
        </p:sp>
      </p:grpSp>
      <p:sp>
        <p:nvSpPr>
          <p:cNvPr id="821" name="Right Arrow 31"/>
          <p:cNvSpPr/>
          <p:nvPr/>
        </p:nvSpPr>
        <p:spPr>
          <a:xfrm rot="15861290">
            <a:off x="13900495" y="6039634"/>
            <a:ext cx="638331" cy="392274"/>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grpSp>
        <p:nvGrpSpPr>
          <p:cNvPr id="824" name="Rounded Rectangle 32"/>
          <p:cNvGrpSpPr/>
          <p:nvPr/>
        </p:nvGrpSpPr>
        <p:grpSpPr>
          <a:xfrm>
            <a:off x="13090724" y="738508"/>
            <a:ext cx="3411615" cy="1417611"/>
            <a:chOff x="0" y="0"/>
            <a:chExt cx="3411613" cy="1417609"/>
          </a:xfrm>
        </p:grpSpPr>
        <p:sp>
          <p:nvSpPr>
            <p:cNvPr id="822" name="Rounded Rectangle"/>
            <p:cNvSpPr/>
            <p:nvPr/>
          </p:nvSpPr>
          <p:spPr>
            <a:xfrm>
              <a:off x="0" y="0"/>
              <a:ext cx="3411614" cy="1417610"/>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23" name="Provide end to end monitoring at business and IT level"/>
            <p:cNvSpPr txBox="1"/>
            <p:nvPr/>
          </p:nvSpPr>
          <p:spPr>
            <a:xfrm>
              <a:off x="69201" y="34434"/>
              <a:ext cx="3273211" cy="13487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Provide end to end monitoring at business and IT level</a:t>
              </a:r>
            </a:p>
          </p:txBody>
        </p:sp>
      </p:grpSp>
      <p:sp>
        <p:nvSpPr>
          <p:cNvPr id="825" name="Right Arrow 33"/>
          <p:cNvSpPr/>
          <p:nvPr/>
        </p:nvSpPr>
        <p:spPr>
          <a:xfrm rot="18936806">
            <a:off x="12744711" y="1466544"/>
            <a:ext cx="617467" cy="1680348"/>
          </a:xfrm>
          <a:prstGeom prst="rightArrow">
            <a:avLst>
              <a:gd name="adj1" fmla="val 50000"/>
              <a:gd name="adj2" fmla="val 50000"/>
            </a:avLst>
          </a:prstGeom>
          <a:solidFill>
            <a:schemeClr val="accent1"/>
          </a:solidFill>
          <a:ln w="12700">
            <a:solidFill>
              <a:srgbClr val="006825"/>
            </a:solidFill>
            <a:miter/>
          </a:ln>
        </p:spPr>
        <p:txBody>
          <a:bodyPr lIns="45719" rIns="45719" anchor="ctr"/>
          <a:lstStyle/>
          <a:p>
            <a:pPr algn="ctr">
              <a:defRPr>
                <a:solidFill>
                  <a:srgbClr val="FFFFFF"/>
                </a:solidFill>
              </a:defRPr>
            </a:pPr>
          </a:p>
        </p:txBody>
      </p:sp>
      <p:grpSp>
        <p:nvGrpSpPr>
          <p:cNvPr id="828" name="Rounded Rectangle 34"/>
          <p:cNvGrpSpPr/>
          <p:nvPr/>
        </p:nvGrpSpPr>
        <p:grpSpPr>
          <a:xfrm>
            <a:off x="9204959" y="3598222"/>
            <a:ext cx="2480487" cy="1767841"/>
            <a:chOff x="0" y="0"/>
            <a:chExt cx="2480485" cy="1767839"/>
          </a:xfrm>
        </p:grpSpPr>
        <p:sp>
          <p:nvSpPr>
            <p:cNvPr id="826" name="Rounded Rectangle"/>
            <p:cNvSpPr/>
            <p:nvPr/>
          </p:nvSpPr>
          <p:spPr>
            <a:xfrm>
              <a:off x="0" y="175114"/>
              <a:ext cx="2480486" cy="1417611"/>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27" name="Lower cost/increase speed  of using 3rd party APIs"/>
            <p:cNvSpPr txBox="1"/>
            <p:nvPr/>
          </p:nvSpPr>
          <p:spPr>
            <a:xfrm>
              <a:off x="69201" y="0"/>
              <a:ext cx="2342084" cy="17678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Lower cost/increase speed  of using 3rd party APIs</a:t>
              </a:r>
            </a:p>
          </p:txBody>
        </p:sp>
      </p:grpSp>
      <p:grpSp>
        <p:nvGrpSpPr>
          <p:cNvPr id="831" name="Rounded Rectangle 36"/>
          <p:cNvGrpSpPr/>
          <p:nvPr/>
        </p:nvGrpSpPr>
        <p:grpSpPr>
          <a:xfrm>
            <a:off x="9299885" y="6219009"/>
            <a:ext cx="2290636" cy="1080700"/>
            <a:chOff x="0" y="0"/>
            <a:chExt cx="2290634" cy="1080698"/>
          </a:xfrm>
        </p:grpSpPr>
        <p:sp>
          <p:nvSpPr>
            <p:cNvPr id="829" name="Rounded Rectangle"/>
            <p:cNvSpPr/>
            <p:nvPr/>
          </p:nvSpPr>
          <p:spPr>
            <a:xfrm>
              <a:off x="0" y="0"/>
              <a:ext cx="2290635" cy="1080699"/>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30" name="Publish Business APIs"/>
            <p:cNvSpPr txBox="1"/>
            <p:nvPr/>
          </p:nvSpPr>
          <p:spPr>
            <a:xfrm>
              <a:off x="52755" y="75529"/>
              <a:ext cx="2185125" cy="929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Publish Business APIs</a:t>
              </a:r>
            </a:p>
          </p:txBody>
        </p:sp>
      </p:grpSp>
      <p:grpSp>
        <p:nvGrpSpPr>
          <p:cNvPr id="834" name="Rounded Rectangle 37"/>
          <p:cNvGrpSpPr/>
          <p:nvPr/>
        </p:nvGrpSpPr>
        <p:grpSpPr>
          <a:xfrm>
            <a:off x="330915" y="6962810"/>
            <a:ext cx="3731219" cy="1828444"/>
            <a:chOff x="0" y="0"/>
            <a:chExt cx="3731217" cy="1828443"/>
          </a:xfrm>
        </p:grpSpPr>
        <p:sp>
          <p:nvSpPr>
            <p:cNvPr id="832" name="Rounded Rectangle"/>
            <p:cNvSpPr/>
            <p:nvPr/>
          </p:nvSpPr>
          <p:spPr>
            <a:xfrm>
              <a:off x="0" y="0"/>
              <a:ext cx="3731218" cy="1828444"/>
            </a:xfrm>
            <a:prstGeom prst="roundRect">
              <a:avLst>
                <a:gd name="adj" fmla="val 16667"/>
              </a:avLst>
            </a:prstGeom>
            <a:solidFill>
              <a:schemeClr val="accent4"/>
            </a:solidFill>
            <a:ln w="12700" cap="flat">
              <a:solidFill>
                <a:srgbClr val="BA9500"/>
              </a:solidFill>
              <a:prstDash val="solid"/>
              <a:miter lim="800000"/>
            </a:ln>
            <a:effectLst/>
          </p:spPr>
          <p:txBody>
            <a:bodyPr wrap="square" lIns="45719" tIns="45719" rIns="45719" bIns="45719" numCol="1" anchor="ctr">
              <a:noAutofit/>
            </a:bodyPr>
            <a:lstStyle/>
            <a:p>
              <a:pPr algn="ctr">
                <a:defRPr>
                  <a:solidFill>
                    <a:schemeClr val="accent3"/>
                  </a:solidFill>
                </a:defRPr>
              </a:pPr>
            </a:p>
          </p:txBody>
        </p:sp>
        <p:sp>
          <p:nvSpPr>
            <p:cNvPr id="833" name="Use automated collaboration platform with source control and continuous delivery"/>
            <p:cNvSpPr txBox="1"/>
            <p:nvPr/>
          </p:nvSpPr>
          <p:spPr>
            <a:xfrm>
              <a:off x="89256" y="30301"/>
              <a:ext cx="3552706" cy="1767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chemeClr val="accent3"/>
                  </a:solidFill>
                </a:defRPr>
              </a:lvl1pPr>
            </a:lstStyle>
            <a:p>
              <a:pPr/>
              <a:r>
                <a:t>Use automated collaboration platform with source control and continuous delivery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2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2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1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824"/>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8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8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810"/>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8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8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7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3" fill="hold">
                                  <p:stCondLst>
                                    <p:cond delay="0"/>
                                  </p:stCondLst>
                                  <p:iterate type="el" backwards="0">
                                    <p:tmAbs val="0"/>
                                  </p:iterate>
                                  <p:childTnLst>
                                    <p:set>
                                      <p:cBhvr>
                                        <p:cTn id="50" fill="hold"/>
                                        <p:tgtEl>
                                          <p:spTgt spid="7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7" grpId="4"/>
      <p:bldP build="whole" bldLvl="1" animBg="1" rev="0" advAuto="0" spid="828" grpId="8"/>
      <p:bldP build="whole" bldLvl="1" animBg="1" rev="0" advAuto="0" spid="769" grpId="13"/>
      <p:bldP build="whole" bldLvl="1" animBg="1" rev="0" advAuto="0" spid="816" grpId="3"/>
      <p:bldP build="whole" bldLvl="1" animBg="1" rev="0" advAuto="0" spid="813" grpId="10"/>
      <p:bldP build="whole" bldLvl="1" animBg="1" rev="0" advAuto="0" spid="831" grpId="5"/>
      <p:bldP build="whole" bldLvl="1" animBg="1" rev="0" advAuto="0" spid="772" grpId="12"/>
      <p:bldP build="whole" bldLvl="1" animBg="1" rev="0" advAuto="0" spid="834" grpId="11"/>
      <p:bldP build="whole" bldLvl="1" animBg="1" rev="0" advAuto="0" spid="825" grpId="7"/>
      <p:bldP build="whole" bldLvl="1" animBg="1" rev="0" advAuto="0" spid="824" grpId="6"/>
      <p:bldP build="whole" bldLvl="1" animBg="1" rev="0" advAuto="0" spid="810" grpId="9"/>
      <p:bldP build="whole" bldLvl="1" animBg="1" rev="0" advAuto="0" spid="820" grpId="1"/>
      <p:bldP build="whole" bldLvl="1" animBg="1" rev="0" advAuto="0" spid="821" grpId="2"/>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8" name="Title 1"/>
          <p:cNvSpPr txBox="1"/>
          <p:nvPr>
            <p:ph type="title"/>
          </p:nvPr>
        </p:nvSpPr>
        <p:spPr>
          <a:xfrm>
            <a:off x="977770" y="843460"/>
            <a:ext cx="14262229" cy="1346289"/>
          </a:xfrm>
          <a:prstGeom prst="rect">
            <a:avLst/>
          </a:prstGeom>
        </p:spPr>
        <p:txBody>
          <a:bodyPr/>
          <a:lstStyle/>
          <a:p>
            <a:pPr/>
            <a:r>
              <a:t>The Conference Artist Proposals Portal</a:t>
            </a:r>
          </a:p>
        </p:txBody>
      </p:sp>
      <p:pic>
        <p:nvPicPr>
          <p:cNvPr id="839"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Title 1"/>
          <p:cNvSpPr txBox="1"/>
          <p:nvPr>
            <p:ph type="title"/>
          </p:nvPr>
        </p:nvSpPr>
        <p:spPr>
          <a:xfrm>
            <a:off x="977771" y="843460"/>
            <a:ext cx="15966339" cy="1346289"/>
          </a:xfrm>
          <a:prstGeom prst="rect">
            <a:avLst/>
          </a:prstGeom>
        </p:spPr>
        <p:txBody>
          <a:bodyPr/>
          <a:lstStyle>
            <a:lvl1pPr>
              <a:defRPr sz="4800"/>
            </a:lvl1pPr>
          </a:lstStyle>
          <a:p>
            <a:pPr/>
            <a:r>
              <a:t>Developer cloud service – project management, source control, automated build &amp; deploy</a:t>
            </a:r>
          </a:p>
        </p:txBody>
      </p:sp>
      <p:pic>
        <p:nvPicPr>
          <p:cNvPr id="842"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4" name="Title 1"/>
          <p:cNvSpPr txBox="1"/>
          <p:nvPr>
            <p:ph type="title"/>
          </p:nvPr>
        </p:nvSpPr>
        <p:spPr>
          <a:xfrm>
            <a:off x="1300519" y="865682"/>
            <a:ext cx="14739226" cy="2090704"/>
          </a:xfrm>
          <a:prstGeom prst="rect">
            <a:avLst/>
          </a:prstGeom>
        </p:spPr>
        <p:txBody>
          <a:bodyPr/>
          <a:lstStyle/>
          <a:p>
            <a:pPr/>
            <a:r>
              <a:t>Now you tweet your Artist Proposal for OOW 2017</a:t>
            </a:r>
          </a:p>
        </p:txBody>
      </p:sp>
      <p:sp>
        <p:nvSpPr>
          <p:cNvPr id="845" name="Subtitle 2"/>
          <p:cNvSpPr txBox="1"/>
          <p:nvPr>
            <p:ph type="body" sz="half" idx="1"/>
          </p:nvPr>
        </p:nvSpPr>
        <p:spPr>
          <a:xfrm>
            <a:off x="1569392" y="2711555"/>
            <a:ext cx="14611137" cy="2492589"/>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b="1" sz="4100"/>
            </a:pPr>
            <a:r>
              <a:t>Note: use underscore for space</a:t>
            </a:r>
            <a:r>
              <a:rPr b="0" sz="4700"/>
              <a:t> </a:t>
            </a:r>
          </a:p>
        </p:txBody>
      </p:sp>
      <p:pic>
        <p:nvPicPr>
          <p:cNvPr id="846"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7" name="Picture 2" descr="Picture 2"/>
          <p:cNvPicPr>
            <a:picLocks noChangeAspect="1"/>
          </p:cNvPicPr>
          <p:nvPr/>
        </p:nvPicPr>
        <p:blipFill>
          <a:blip r:embed="rId3">
            <a:extLst/>
          </a:blip>
          <a:stretch>
            <a:fillRect/>
          </a:stretch>
        </p:blipFill>
        <p:spPr>
          <a:xfrm>
            <a:off x="15634318" y="638335"/>
            <a:ext cx="1251126" cy="763475"/>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4951555" y="2521337"/>
            <a:ext cx="568363" cy="346833"/>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27418" y="1269182"/>
            <a:ext cx="284183" cy="173417"/>
          </a:xfrm>
          <a:prstGeom prst="rect">
            <a:avLst/>
          </a:prstGeom>
          <a:ln w="12700">
            <a:miter lim="400000"/>
          </a:ln>
        </p:spPr>
      </p:pic>
      <p:pic>
        <p:nvPicPr>
          <p:cNvPr id="850"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51" name="Picture 2" descr="Picture 2"/>
          <p:cNvPicPr>
            <a:picLocks noChangeAspect="1"/>
          </p:cNvPicPr>
          <p:nvPr/>
        </p:nvPicPr>
        <p:blipFill>
          <a:blip r:embed="rId4">
            <a:extLst/>
          </a:blip>
          <a:stretch>
            <a:fillRect/>
          </a:stretch>
        </p:blipFill>
        <p:spPr>
          <a:xfrm>
            <a:off x="2591711" y="3074667"/>
            <a:ext cx="568363" cy="346833"/>
          </a:xfrm>
          <a:prstGeom prst="rect">
            <a:avLst/>
          </a:prstGeom>
          <a:ln w="12700">
            <a:miter lim="400000"/>
          </a:ln>
        </p:spPr>
      </p:pic>
      <p:pic>
        <p:nvPicPr>
          <p:cNvPr id="852" name="Picture 2" descr="Picture 2"/>
          <p:cNvPicPr>
            <a:picLocks noChangeAspect="1"/>
          </p:cNvPicPr>
          <p:nvPr/>
        </p:nvPicPr>
        <p:blipFill>
          <a:blip r:embed="rId4">
            <a:extLst/>
          </a:blip>
          <a:stretch>
            <a:fillRect/>
          </a:stretch>
        </p:blipFill>
        <p:spPr>
          <a:xfrm>
            <a:off x="11446202" y="3316947"/>
            <a:ext cx="568363" cy="346833"/>
          </a:xfrm>
          <a:prstGeom prst="rect">
            <a:avLst/>
          </a:prstGeom>
          <a:ln w="12700">
            <a:miter lim="400000"/>
          </a:ln>
        </p:spPr>
      </p:pic>
      <p:pic>
        <p:nvPicPr>
          <p:cNvPr id="853" name="Picture 2" descr="Picture 2"/>
          <p:cNvPicPr>
            <a:picLocks noChangeAspect="1"/>
          </p:cNvPicPr>
          <p:nvPr/>
        </p:nvPicPr>
        <p:blipFill>
          <a:blip r:embed="rId5">
            <a:extLst/>
          </a:blip>
          <a:stretch>
            <a:fillRect/>
          </a:stretch>
        </p:blipFill>
        <p:spPr>
          <a:xfrm>
            <a:off x="9216342" y="2757569"/>
            <a:ext cx="284181" cy="173417"/>
          </a:xfrm>
          <a:prstGeom prst="rect">
            <a:avLst/>
          </a:prstGeom>
          <a:ln w="12700">
            <a:miter lim="400000"/>
          </a:ln>
        </p:spPr>
      </p:pic>
      <p:pic>
        <p:nvPicPr>
          <p:cNvPr id="854" name="Picture 3" descr="Picture 3"/>
          <p:cNvPicPr>
            <a:picLocks noChangeAspect="1"/>
          </p:cNvPicPr>
          <p:nvPr/>
        </p:nvPicPr>
        <p:blipFill>
          <a:blip r:embed="rId6">
            <a:extLst/>
          </a:blip>
          <a:stretch>
            <a:fillRect/>
          </a:stretch>
        </p:blipFill>
        <p:spPr>
          <a:xfrm>
            <a:off x="4387184" y="5210809"/>
            <a:ext cx="9542176" cy="4097125"/>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Unicode MS"/>
            <a:ea typeface="Arial Unicode MS"/>
            <a:cs typeface="Arial Unicode MS"/>
            <a:sym typeface="Arial Unicode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